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wdp" ContentType="image/vnd.ms-photo"/>
  <Default Extension="mp4" ContentType="video/mp4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notesMasterIdLst>
    <p:notesMasterId r:id="rId2"/>
  </p:notesMasterIdLst>
  <p:sldIdLst>
    <p:sldId id="256" r:id="rId3"/>
    <p:sldId id="271" r:id="rId4"/>
    <p:sldId id="272" r:id="rId5"/>
    <p:sldId id="274" r:id="rId6"/>
    <p:sldId id="276" r:id="rId7"/>
    <p:sldId id="277" r:id="rId8"/>
    <p:sldId id="283" r:id="rId9"/>
    <p:sldId id="278" r:id="rId10"/>
    <p:sldId id="279" r:id="rId11"/>
    <p:sldId id="280" r:id="rId12"/>
    <p:sldId id="282" r:id="rId13"/>
  </p:sldIdLst>
  <p:sldSz cx="9144000" cy="6858000" type="screen4x3"/>
  <p:notesSz cx="6858000" cy="9144000"/>
  <p:custDataLst>
    <p:tags r:id="rId14"/>
  </p:custData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1" autoAdjust="0"/>
    <p:restoredTop sz="92313" autoAdjust="0"/>
  </p:normalViewPr>
  <p:slideViewPr>
    <p:cSldViewPr>
      <p:cViewPr varScale="1">
        <p:scale>
          <a:sx n="113" d="100"/>
          <a:sy n="113" d="100"/>
        </p:scale>
        <p:origin x="11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tags" Target="tags/tag36.xml" /><Relationship Id="rId15" Type="http://schemas.openxmlformats.org/officeDocument/2006/relationships/presProps" Target="presProps.xml" /><Relationship Id="rId16" Type="http://schemas.openxmlformats.org/officeDocument/2006/relationships/viewProps" Target="viewProps.xml" /><Relationship Id="rId17" Type="http://schemas.openxmlformats.org/officeDocument/2006/relationships/theme" Target="theme/theme1.xml" /><Relationship Id="rId18" Type="http://schemas.microsoft.com/office/2016/11/relationships/changesInfo" Target="changesInfos/changesInfo1.xml" /><Relationship Id="rId19" Type="http://schemas.openxmlformats.org/officeDocument/2006/relationships/tableStyles" Target="tableStyles.xml" /><Relationship Id="rId2" Type="http://schemas.openxmlformats.org/officeDocument/2006/relationships/notesMaster" Target="notesMasters/notesMaster1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carmine ESPOSITO (esposito@unisa.it)" userId="e7af6658-d96d-480f-9826-fcc55a46ebbf" providerId="ADAL" clId="{BBC99378-D7D1-4605-A28F-73903DF594F5}"/>
    <pc:docChg chg="undo custSel addSld modSld">
      <pc:chgData name="Christiancarmine ESPOSITO (esposito@unisa.it)" userId="e7af6658-d96d-480f-9826-fcc55a46ebbf" providerId="ADAL" clId="{BBC99378-D7D1-4605-A28F-73903DF594F5}" dt="2019-11-11T08:07:33.116" v="3558" actId="20577"/>
      <pc:docMkLst>
        <pc:docMk/>
      </pc:docMkLst>
      <pc:sldChg chg="modSp">
        <pc:chgData name="Christiancarmine ESPOSITO (esposito@unisa.it)" userId="e7af6658-d96d-480f-9826-fcc55a46ebbf" providerId="ADAL" clId="{BBC99378-D7D1-4605-A28F-73903DF594F5}" dt="2019-11-11T07:58:17.096" v="3494" actId="6549"/>
        <pc:sldMkLst>
          <pc:docMk/>
          <pc:sldMk cId="2458307293" sldId="637"/>
        </pc:sldMkLst>
        <pc:spChg chg="mod">
          <ac:chgData name="Christiancarmine ESPOSITO (esposito@unisa.it)" userId="e7af6658-d96d-480f-9826-fcc55a46ebbf" providerId="ADAL" clId="{BBC99378-D7D1-4605-A28F-73903DF594F5}" dt="2019-11-11T07:58:17.096" v="3494" actId="6549"/>
          <ac:spMkLst>
            <pc:docMk/>
            <pc:sldMk cId="2458307293" sldId="637"/>
            <ac:spMk id="3" creationId="{00000000-0000-0000-0000-000000000000}"/>
          </ac:spMkLst>
        </pc:spChg>
        <pc:picChg chg="mod">
          <ac:chgData name="Christiancarmine ESPOSITO (esposito@unisa.it)" userId="e7af6658-d96d-480f-9826-fcc55a46ebbf" providerId="ADAL" clId="{BBC99378-D7D1-4605-A28F-73903DF594F5}" dt="2019-11-11T07:58:16.497" v="3493" actId="1035"/>
          <ac:picMkLst>
            <pc:docMk/>
            <pc:sldMk cId="2458307293" sldId="637"/>
            <ac:picMk id="4" creationId="{3F42733D-96A8-4D77-B90A-E174AD0BAACD}"/>
          </ac:picMkLst>
        </pc:picChg>
      </pc:sldChg>
      <pc:sldChg chg="modSp">
        <pc:chgData name="Christiancarmine ESPOSITO (esposito@unisa.it)" userId="e7af6658-d96d-480f-9826-fcc55a46ebbf" providerId="ADAL" clId="{BBC99378-D7D1-4605-A28F-73903DF594F5}" dt="2019-11-11T07:58:39.431" v="3501" actId="20577"/>
        <pc:sldMkLst>
          <pc:docMk/>
          <pc:sldMk cId="143352391" sldId="640"/>
        </pc:sldMkLst>
        <pc:spChg chg="mod">
          <ac:chgData name="Christiancarmine ESPOSITO (esposito@unisa.it)" userId="e7af6658-d96d-480f-9826-fcc55a46ebbf" providerId="ADAL" clId="{BBC99378-D7D1-4605-A28F-73903DF594F5}" dt="2019-11-11T07:58:39.431" v="3501" actId="20577"/>
          <ac:spMkLst>
            <pc:docMk/>
            <pc:sldMk cId="143352391" sldId="640"/>
            <ac:spMk id="3" creationId="{00000000-0000-0000-0000-000000000000}"/>
          </ac:spMkLst>
        </pc:spChg>
      </pc:sldChg>
      <pc:sldChg chg="modSp">
        <pc:chgData name="Christiancarmine ESPOSITO (esposito@unisa.it)" userId="e7af6658-d96d-480f-9826-fcc55a46ebbf" providerId="ADAL" clId="{BBC99378-D7D1-4605-A28F-73903DF594F5}" dt="2019-11-11T07:59:03.752" v="3505" actId="167"/>
        <pc:sldMkLst>
          <pc:docMk/>
          <pc:sldMk cId="3848596217" sldId="641"/>
        </pc:sldMkLst>
        <pc:spChg chg="mod ord">
          <ac:chgData name="Christiancarmine ESPOSITO (esposito@unisa.it)" userId="e7af6658-d96d-480f-9826-fcc55a46ebbf" providerId="ADAL" clId="{BBC99378-D7D1-4605-A28F-73903DF594F5}" dt="2019-11-11T07:59:03.752" v="3505" actId="167"/>
          <ac:spMkLst>
            <pc:docMk/>
            <pc:sldMk cId="3848596217" sldId="641"/>
            <ac:spMk id="3" creationId="{00000000-0000-0000-0000-000000000000}"/>
          </ac:spMkLst>
        </pc:spChg>
      </pc:sldChg>
      <pc:sldChg chg="modSp">
        <pc:chgData name="Christiancarmine ESPOSITO (esposito@unisa.it)" userId="e7af6658-d96d-480f-9826-fcc55a46ebbf" providerId="ADAL" clId="{BBC99378-D7D1-4605-A28F-73903DF594F5}" dt="2019-11-11T08:01:00.589" v="3510" actId="255"/>
        <pc:sldMkLst>
          <pc:docMk/>
          <pc:sldMk cId="512077881" sldId="646"/>
        </pc:sldMkLst>
        <pc:spChg chg="mod">
          <ac:chgData name="Christiancarmine ESPOSITO (esposito@unisa.it)" userId="e7af6658-d96d-480f-9826-fcc55a46ebbf" providerId="ADAL" clId="{BBC99378-D7D1-4605-A28F-73903DF594F5}" dt="2019-11-11T08:01:00.589" v="3510" actId="255"/>
          <ac:spMkLst>
            <pc:docMk/>
            <pc:sldMk cId="512077881" sldId="646"/>
            <ac:spMk id="3" creationId="{00000000-0000-0000-0000-000000000000}"/>
          </ac:spMkLst>
        </pc:spChg>
      </pc:sldChg>
      <pc:sldChg chg="modSp">
        <pc:chgData name="Christiancarmine ESPOSITO (esposito@unisa.it)" userId="e7af6658-d96d-480f-9826-fcc55a46ebbf" providerId="ADAL" clId="{BBC99378-D7D1-4605-A28F-73903DF594F5}" dt="2019-11-11T08:02:05.023" v="3517" actId="20577"/>
        <pc:sldMkLst>
          <pc:docMk/>
          <pc:sldMk cId="2139591039" sldId="651"/>
        </pc:sldMkLst>
        <pc:spChg chg="mod">
          <ac:chgData name="Christiancarmine ESPOSITO (esposito@unisa.it)" userId="e7af6658-d96d-480f-9826-fcc55a46ebbf" providerId="ADAL" clId="{BBC99378-D7D1-4605-A28F-73903DF594F5}" dt="2019-11-11T08:02:05.023" v="3517" actId="20577"/>
          <ac:spMkLst>
            <pc:docMk/>
            <pc:sldMk cId="2139591039" sldId="651"/>
            <ac:spMk id="3" creationId="{00000000-0000-0000-0000-000000000000}"/>
          </ac:spMkLst>
        </pc:spChg>
      </pc:sldChg>
      <pc:sldChg chg="modSp">
        <pc:chgData name="Christiancarmine ESPOSITO (esposito@unisa.it)" userId="e7af6658-d96d-480f-9826-fcc55a46ebbf" providerId="ADAL" clId="{BBC99378-D7D1-4605-A28F-73903DF594F5}" dt="2019-11-11T08:07:33.116" v="3558" actId="20577"/>
        <pc:sldMkLst>
          <pc:docMk/>
          <pc:sldMk cId="2586087344" sldId="665"/>
        </pc:sldMkLst>
        <pc:spChg chg="mod">
          <ac:chgData name="Christiancarmine ESPOSITO (esposito@unisa.it)" userId="e7af6658-d96d-480f-9826-fcc55a46ebbf" providerId="ADAL" clId="{BBC99378-D7D1-4605-A28F-73903DF594F5}" dt="2019-11-11T08:07:33.116" v="3558" actId="20577"/>
          <ac:spMkLst>
            <pc:docMk/>
            <pc:sldMk cId="2586087344" sldId="665"/>
            <ac:spMk id="3" creationId="{00000000-0000-0000-0000-000000000000}"/>
          </ac:spMkLst>
        </pc:spChg>
      </pc:sldChg>
      <pc:sldChg chg="modSp">
        <pc:chgData name="Christiancarmine ESPOSITO (esposito@unisa.it)" userId="e7af6658-d96d-480f-9826-fcc55a46ebbf" providerId="ADAL" clId="{BBC99378-D7D1-4605-A28F-73903DF594F5}" dt="2019-11-09T14:16:01.276" v="290" actId="20577"/>
        <pc:sldMkLst>
          <pc:docMk/>
          <pc:sldMk cId="948861983" sldId="690"/>
        </pc:sldMkLst>
        <pc:spChg chg="mod">
          <ac:chgData name="Christiancarmine ESPOSITO (esposito@unisa.it)" userId="e7af6658-d96d-480f-9826-fcc55a46ebbf" providerId="ADAL" clId="{BBC99378-D7D1-4605-A28F-73903DF594F5}" dt="2019-11-09T14:16:01.276" v="290" actId="20577"/>
          <ac:spMkLst>
            <pc:docMk/>
            <pc:sldMk cId="948861983" sldId="690"/>
            <ac:spMk id="2" creationId="{00000000-0000-0000-0000-000000000000}"/>
          </ac:spMkLst>
        </pc:spChg>
      </pc:sldChg>
      <pc:sldChg chg="modSp">
        <pc:chgData name="Christiancarmine ESPOSITO (esposito@unisa.it)" userId="e7af6658-d96d-480f-9826-fcc55a46ebbf" providerId="ADAL" clId="{BBC99378-D7D1-4605-A28F-73903DF594F5}" dt="2019-11-09T14:15:58.060" v="289" actId="20577"/>
        <pc:sldMkLst>
          <pc:docMk/>
          <pc:sldMk cId="3656043799" sldId="691"/>
        </pc:sldMkLst>
        <pc:spChg chg="mod">
          <ac:chgData name="Christiancarmine ESPOSITO (esposito@unisa.it)" userId="e7af6658-d96d-480f-9826-fcc55a46ebbf" providerId="ADAL" clId="{BBC99378-D7D1-4605-A28F-73903DF594F5}" dt="2019-11-09T14:15:58.060" v="289" actId="20577"/>
          <ac:spMkLst>
            <pc:docMk/>
            <pc:sldMk cId="3656043799" sldId="691"/>
            <ac:spMk id="2" creationId="{00000000-0000-0000-0000-000000000000}"/>
          </ac:spMkLst>
        </pc:spChg>
      </pc:sldChg>
      <pc:sldChg chg="modSp">
        <pc:chgData name="Christiancarmine ESPOSITO (esposito@unisa.it)" userId="e7af6658-d96d-480f-9826-fcc55a46ebbf" providerId="ADAL" clId="{BBC99378-D7D1-4605-A28F-73903DF594F5}" dt="2019-11-09T14:15:52.565" v="288" actId="20577"/>
        <pc:sldMkLst>
          <pc:docMk/>
          <pc:sldMk cId="253825977" sldId="692"/>
        </pc:sldMkLst>
        <pc:spChg chg="mod">
          <ac:chgData name="Christiancarmine ESPOSITO (esposito@unisa.it)" userId="e7af6658-d96d-480f-9826-fcc55a46ebbf" providerId="ADAL" clId="{BBC99378-D7D1-4605-A28F-73903DF594F5}" dt="2019-11-09T14:15:52.565" v="288" actId="20577"/>
          <ac:spMkLst>
            <pc:docMk/>
            <pc:sldMk cId="253825977" sldId="692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4:06:18.109" v="48" actId="6549"/>
          <ac:spMkLst>
            <pc:docMk/>
            <pc:sldMk cId="253825977" sldId="692"/>
            <ac:spMk id="3" creationId="{00000000-0000-0000-0000-000000000000}"/>
          </ac:spMkLst>
        </pc:spChg>
      </pc:sldChg>
      <pc:sldChg chg="modSp add">
        <pc:chgData name="Christiancarmine ESPOSITO (esposito@unisa.it)" userId="e7af6658-d96d-480f-9826-fcc55a46ebbf" providerId="ADAL" clId="{BBC99378-D7D1-4605-A28F-73903DF594F5}" dt="2019-11-09T14:15:49.572" v="287" actId="20577"/>
        <pc:sldMkLst>
          <pc:docMk/>
          <pc:sldMk cId="801690513" sldId="693"/>
        </pc:sldMkLst>
        <pc:spChg chg="mod">
          <ac:chgData name="Christiancarmine ESPOSITO (esposito@unisa.it)" userId="e7af6658-d96d-480f-9826-fcc55a46ebbf" providerId="ADAL" clId="{BBC99378-D7D1-4605-A28F-73903DF594F5}" dt="2019-11-09T14:15:49.572" v="287" actId="20577"/>
          <ac:spMkLst>
            <pc:docMk/>
            <pc:sldMk cId="801690513" sldId="693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4:07:37.705" v="66" actId="20577"/>
          <ac:spMkLst>
            <pc:docMk/>
            <pc:sldMk cId="801690513" sldId="693"/>
            <ac:spMk id="3" creationId="{00000000-0000-0000-0000-000000000000}"/>
          </ac:spMkLst>
        </pc:spChg>
      </pc:sldChg>
      <pc:sldChg chg="modSp add">
        <pc:chgData name="Christiancarmine ESPOSITO (esposito@unisa.it)" userId="e7af6658-d96d-480f-9826-fcc55a46ebbf" providerId="ADAL" clId="{BBC99378-D7D1-4605-A28F-73903DF594F5}" dt="2019-11-09T14:15:45.877" v="286" actId="20577"/>
        <pc:sldMkLst>
          <pc:docMk/>
          <pc:sldMk cId="469901489" sldId="694"/>
        </pc:sldMkLst>
        <pc:spChg chg="mod">
          <ac:chgData name="Christiancarmine ESPOSITO (esposito@unisa.it)" userId="e7af6658-d96d-480f-9826-fcc55a46ebbf" providerId="ADAL" clId="{BBC99378-D7D1-4605-A28F-73903DF594F5}" dt="2019-11-09T14:15:45.877" v="286" actId="20577"/>
          <ac:spMkLst>
            <pc:docMk/>
            <pc:sldMk cId="469901489" sldId="694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4:10:36.579" v="152" actId="20577"/>
          <ac:spMkLst>
            <pc:docMk/>
            <pc:sldMk cId="469901489" sldId="694"/>
            <ac:spMk id="3" creationId="{00000000-0000-0000-0000-000000000000}"/>
          </ac:spMkLst>
        </pc:spChg>
      </pc:sldChg>
      <pc:sldChg chg="modSp add">
        <pc:chgData name="Christiancarmine ESPOSITO (esposito@unisa.it)" userId="e7af6658-d96d-480f-9826-fcc55a46ebbf" providerId="ADAL" clId="{BBC99378-D7D1-4605-A28F-73903DF594F5}" dt="2019-11-09T14:15:41.754" v="285" actId="20577"/>
        <pc:sldMkLst>
          <pc:docMk/>
          <pc:sldMk cId="1579612709" sldId="695"/>
        </pc:sldMkLst>
        <pc:spChg chg="mod">
          <ac:chgData name="Christiancarmine ESPOSITO (esposito@unisa.it)" userId="e7af6658-d96d-480f-9826-fcc55a46ebbf" providerId="ADAL" clId="{BBC99378-D7D1-4605-A28F-73903DF594F5}" dt="2019-11-09T14:15:41.754" v="285" actId="20577"/>
          <ac:spMkLst>
            <pc:docMk/>
            <pc:sldMk cId="1579612709" sldId="695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4:12:14.082" v="188" actId="255"/>
          <ac:spMkLst>
            <pc:docMk/>
            <pc:sldMk cId="1579612709" sldId="695"/>
            <ac:spMk id="3" creationId="{00000000-0000-0000-0000-000000000000}"/>
          </ac:spMkLst>
        </pc:spChg>
      </pc:sldChg>
      <pc:sldChg chg="modSp add">
        <pc:chgData name="Christiancarmine ESPOSITO (esposito@unisa.it)" userId="e7af6658-d96d-480f-9826-fcc55a46ebbf" providerId="ADAL" clId="{BBC99378-D7D1-4605-A28F-73903DF594F5}" dt="2019-11-09T14:15:37.805" v="284" actId="20577"/>
        <pc:sldMkLst>
          <pc:docMk/>
          <pc:sldMk cId="1467202809" sldId="696"/>
        </pc:sldMkLst>
        <pc:spChg chg="mod">
          <ac:chgData name="Christiancarmine ESPOSITO (esposito@unisa.it)" userId="e7af6658-d96d-480f-9826-fcc55a46ebbf" providerId="ADAL" clId="{BBC99378-D7D1-4605-A28F-73903DF594F5}" dt="2019-11-09T14:15:37.805" v="284" actId="20577"/>
          <ac:spMkLst>
            <pc:docMk/>
            <pc:sldMk cId="1467202809" sldId="696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4:15:32.900" v="283" actId="20577"/>
          <ac:spMkLst>
            <pc:docMk/>
            <pc:sldMk cId="1467202809" sldId="696"/>
            <ac:spMk id="3" creationId="{00000000-0000-0000-0000-000000000000}"/>
          </ac:spMkLst>
        </pc:spChg>
      </pc:sldChg>
      <pc:sldChg chg="modSp add">
        <pc:chgData name="Christiancarmine ESPOSITO (esposito@unisa.it)" userId="e7af6658-d96d-480f-9826-fcc55a46ebbf" providerId="ADAL" clId="{BBC99378-D7D1-4605-A28F-73903DF594F5}" dt="2019-11-09T17:43:03.144" v="3443" actId="20577"/>
        <pc:sldMkLst>
          <pc:docMk/>
          <pc:sldMk cId="3011553444" sldId="697"/>
        </pc:sldMkLst>
        <pc:spChg chg="mod">
          <ac:chgData name="Christiancarmine ESPOSITO (esposito@unisa.it)" userId="e7af6658-d96d-480f-9826-fcc55a46ebbf" providerId="ADAL" clId="{BBC99378-D7D1-4605-A28F-73903DF594F5}" dt="2019-11-09T17:43:03.144" v="3443" actId="20577"/>
          <ac:spMkLst>
            <pc:docMk/>
            <pc:sldMk cId="3011553444" sldId="697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4:18:08.260" v="385" actId="20577"/>
          <ac:spMkLst>
            <pc:docMk/>
            <pc:sldMk cId="3011553444" sldId="697"/>
            <ac:spMk id="3" creationId="{00000000-0000-0000-0000-000000000000}"/>
          </ac:spMkLst>
        </pc:spChg>
      </pc:sldChg>
      <pc:sldChg chg="addSp modSp add">
        <pc:chgData name="Christiancarmine ESPOSITO (esposito@unisa.it)" userId="e7af6658-d96d-480f-9826-fcc55a46ebbf" providerId="ADAL" clId="{BBC99378-D7D1-4605-A28F-73903DF594F5}" dt="2019-11-09T17:43:08.653" v="3445" actId="20577"/>
        <pc:sldMkLst>
          <pc:docMk/>
          <pc:sldMk cId="2418118578" sldId="698"/>
        </pc:sldMkLst>
        <pc:spChg chg="mod">
          <ac:chgData name="Christiancarmine ESPOSITO (esposito@unisa.it)" userId="e7af6658-d96d-480f-9826-fcc55a46ebbf" providerId="ADAL" clId="{BBC99378-D7D1-4605-A28F-73903DF594F5}" dt="2019-11-09T17:43:08.653" v="3445" actId="20577"/>
          <ac:spMkLst>
            <pc:docMk/>
            <pc:sldMk cId="2418118578" sldId="698"/>
            <ac:spMk id="2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4:18:35.995" v="390" actId="1076"/>
          <ac:picMkLst>
            <pc:docMk/>
            <pc:sldMk cId="2418118578" sldId="698"/>
            <ac:picMk id="4" creationId="{9190933A-436F-462E-AA9B-21AE96999487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4:18:53.486" v="393" actId="14100"/>
          <ac:picMkLst>
            <pc:docMk/>
            <pc:sldMk cId="2418118578" sldId="698"/>
            <ac:picMk id="5" creationId="{66777042-D9E5-4C8D-8A41-3B73E4586513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4:19:11.798" v="396" actId="14100"/>
          <ac:picMkLst>
            <pc:docMk/>
            <pc:sldMk cId="2418118578" sldId="698"/>
            <ac:picMk id="6" creationId="{BE56FA5A-8501-46ED-BE12-13D78923747F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3:12.929" v="3447" actId="20577"/>
        <pc:sldMkLst>
          <pc:docMk/>
          <pc:sldMk cId="438480873" sldId="699"/>
        </pc:sldMkLst>
        <pc:spChg chg="mod">
          <ac:chgData name="Christiancarmine ESPOSITO (esposito@unisa.it)" userId="e7af6658-d96d-480f-9826-fcc55a46ebbf" providerId="ADAL" clId="{BBC99378-D7D1-4605-A28F-73903DF594F5}" dt="2019-11-09T17:43:12.929" v="3447" actId="20577"/>
          <ac:spMkLst>
            <pc:docMk/>
            <pc:sldMk cId="438480873" sldId="699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4:22:07.974" v="452" actId="179"/>
          <ac:spMkLst>
            <pc:docMk/>
            <pc:sldMk cId="438480873" sldId="699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4:19:54.106" v="398" actId="478"/>
          <ac:picMkLst>
            <pc:docMk/>
            <pc:sldMk cId="438480873" sldId="699"/>
            <ac:picMk id="4" creationId="{9190933A-436F-462E-AA9B-21AE96999487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4:19:55.325" v="399" actId="478"/>
          <ac:picMkLst>
            <pc:docMk/>
            <pc:sldMk cId="438480873" sldId="699"/>
            <ac:picMk id="5" creationId="{66777042-D9E5-4C8D-8A41-3B73E4586513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4:19:56.559" v="400" actId="478"/>
          <ac:picMkLst>
            <pc:docMk/>
            <pc:sldMk cId="438480873" sldId="699"/>
            <ac:picMk id="6" creationId="{BE56FA5A-8501-46ED-BE12-13D78923747F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4:22:36.046" v="459" actId="1036"/>
          <ac:picMkLst>
            <pc:docMk/>
            <pc:sldMk cId="438480873" sldId="699"/>
            <ac:picMk id="7" creationId="{CD9624BB-DF47-4572-9DFC-3A7C6D31D0BC}"/>
          </ac:picMkLst>
        </pc:picChg>
      </pc:sldChg>
      <pc:sldChg chg="addSp modSp add">
        <pc:chgData name="Christiancarmine ESPOSITO (esposito@unisa.it)" userId="e7af6658-d96d-480f-9826-fcc55a46ebbf" providerId="ADAL" clId="{BBC99378-D7D1-4605-A28F-73903DF594F5}" dt="2019-11-09T17:43:26.076" v="3453" actId="20577"/>
        <pc:sldMkLst>
          <pc:docMk/>
          <pc:sldMk cId="3343538128" sldId="700"/>
        </pc:sldMkLst>
        <pc:spChg chg="mod">
          <ac:chgData name="Christiancarmine ESPOSITO (esposito@unisa.it)" userId="e7af6658-d96d-480f-9826-fcc55a46ebbf" providerId="ADAL" clId="{BBC99378-D7D1-4605-A28F-73903DF594F5}" dt="2019-11-09T17:43:26.076" v="3453" actId="20577"/>
          <ac:spMkLst>
            <pc:docMk/>
            <pc:sldMk cId="3343538128" sldId="700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6:14:38.348" v="805" actId="20577"/>
          <ac:spMkLst>
            <pc:docMk/>
            <pc:sldMk cId="3343538128" sldId="700"/>
            <ac:spMk id="3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6:14:32.969" v="804" actId="14100"/>
          <ac:picMkLst>
            <pc:docMk/>
            <pc:sldMk cId="3343538128" sldId="700"/>
            <ac:picMk id="4" creationId="{5AE8ECBE-945D-4A60-9200-FB21B08932A8}"/>
          </ac:picMkLst>
        </pc:picChg>
      </pc:sldChg>
      <pc:sldChg chg="delSp modSp add">
        <pc:chgData name="Christiancarmine ESPOSITO (esposito@unisa.it)" userId="e7af6658-d96d-480f-9826-fcc55a46ebbf" providerId="ADAL" clId="{BBC99378-D7D1-4605-A28F-73903DF594F5}" dt="2019-11-09T17:43:17.281" v="3449" actId="20577"/>
        <pc:sldMkLst>
          <pc:docMk/>
          <pc:sldMk cId="2482637881" sldId="701"/>
        </pc:sldMkLst>
        <pc:spChg chg="mod">
          <ac:chgData name="Christiancarmine ESPOSITO (esposito@unisa.it)" userId="e7af6658-d96d-480f-9826-fcc55a46ebbf" providerId="ADAL" clId="{BBC99378-D7D1-4605-A28F-73903DF594F5}" dt="2019-11-09T17:43:17.281" v="3449" actId="20577"/>
          <ac:spMkLst>
            <pc:docMk/>
            <pc:sldMk cId="2482637881" sldId="701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4:26:17.074" v="664" actId="20577"/>
          <ac:spMkLst>
            <pc:docMk/>
            <pc:sldMk cId="2482637881" sldId="701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4:22:42.277" v="461" actId="478"/>
          <ac:picMkLst>
            <pc:docMk/>
            <pc:sldMk cId="2482637881" sldId="701"/>
            <ac:picMk id="7" creationId="{CD9624BB-DF47-4572-9DFC-3A7C6D31D0BC}"/>
          </ac:picMkLst>
        </pc:picChg>
      </pc:sldChg>
      <pc:sldChg chg="addSp modSp add">
        <pc:chgData name="Christiancarmine ESPOSITO (esposito@unisa.it)" userId="e7af6658-d96d-480f-9826-fcc55a46ebbf" providerId="ADAL" clId="{BBC99378-D7D1-4605-A28F-73903DF594F5}" dt="2019-11-09T17:43:21.308" v="3451" actId="20577"/>
        <pc:sldMkLst>
          <pc:docMk/>
          <pc:sldMk cId="607963147" sldId="702"/>
        </pc:sldMkLst>
        <pc:spChg chg="mod">
          <ac:chgData name="Christiancarmine ESPOSITO (esposito@unisa.it)" userId="e7af6658-d96d-480f-9826-fcc55a46ebbf" providerId="ADAL" clId="{BBC99378-D7D1-4605-A28F-73903DF594F5}" dt="2019-11-09T17:43:21.308" v="3451" actId="20577"/>
          <ac:spMkLst>
            <pc:docMk/>
            <pc:sldMk cId="607963147" sldId="702"/>
            <ac:spMk id="2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4:26:30.173" v="668" actId="1076"/>
          <ac:picMkLst>
            <pc:docMk/>
            <pc:sldMk cId="607963147" sldId="702"/>
            <ac:picMk id="4" creationId="{6DDD433A-49E0-4FDD-BF19-610A2CE1BE85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3:30.589" v="3455" actId="20577"/>
        <pc:sldMkLst>
          <pc:docMk/>
          <pc:sldMk cId="3476408276" sldId="703"/>
        </pc:sldMkLst>
        <pc:spChg chg="mod">
          <ac:chgData name="Christiancarmine ESPOSITO (esposito@unisa.it)" userId="e7af6658-d96d-480f-9826-fcc55a46ebbf" providerId="ADAL" clId="{BBC99378-D7D1-4605-A28F-73903DF594F5}" dt="2019-11-09T17:43:30.589" v="3455" actId="20577"/>
          <ac:spMkLst>
            <pc:docMk/>
            <pc:sldMk cId="3476408276" sldId="703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6:19:04.562" v="893" actId="20577"/>
          <ac:spMkLst>
            <pc:docMk/>
            <pc:sldMk cId="3476408276" sldId="703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6:14:53.388" v="810" actId="478"/>
          <ac:picMkLst>
            <pc:docMk/>
            <pc:sldMk cId="3476408276" sldId="703"/>
            <ac:picMk id="4" creationId="{5AE8ECBE-945D-4A60-9200-FB21B08932A8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6:16:04.705" v="843" actId="1076"/>
          <ac:picMkLst>
            <pc:docMk/>
            <pc:sldMk cId="3476408276" sldId="703"/>
            <ac:picMk id="5" creationId="{7CC54412-7691-4DA5-93CF-D5E6141A2B87}"/>
          </ac:picMkLst>
        </pc:picChg>
      </pc:sldChg>
      <pc:sldChg chg="addSp modSp add">
        <pc:chgData name="Christiancarmine ESPOSITO (esposito@unisa.it)" userId="e7af6658-d96d-480f-9826-fcc55a46ebbf" providerId="ADAL" clId="{BBC99378-D7D1-4605-A28F-73903DF594F5}" dt="2019-11-09T17:43:35.125" v="3457" actId="20577"/>
        <pc:sldMkLst>
          <pc:docMk/>
          <pc:sldMk cId="78750871" sldId="704"/>
        </pc:sldMkLst>
        <pc:spChg chg="mod">
          <ac:chgData name="Christiancarmine ESPOSITO (esposito@unisa.it)" userId="e7af6658-d96d-480f-9826-fcc55a46ebbf" providerId="ADAL" clId="{BBC99378-D7D1-4605-A28F-73903DF594F5}" dt="2019-11-09T17:43:35.125" v="3457" actId="20577"/>
          <ac:spMkLst>
            <pc:docMk/>
            <pc:sldMk cId="78750871" sldId="704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6:19:00.260" v="892" actId="20577"/>
          <ac:spMkLst>
            <pc:docMk/>
            <pc:sldMk cId="78750871" sldId="704"/>
            <ac:spMk id="3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6:17:58.416" v="884" actId="14100"/>
          <ac:picMkLst>
            <pc:docMk/>
            <pc:sldMk cId="78750871" sldId="704"/>
            <ac:picMk id="4" creationId="{008C4FBD-68F7-48E7-9D2A-27492E149CD6}"/>
          </ac:picMkLst>
        </pc:picChg>
      </pc:sldChg>
      <pc:sldChg chg="delSp modSp add">
        <pc:chgData name="Christiancarmine ESPOSITO (esposito@unisa.it)" userId="e7af6658-d96d-480f-9826-fcc55a46ebbf" providerId="ADAL" clId="{BBC99378-D7D1-4605-A28F-73903DF594F5}" dt="2019-11-09T17:43:39.649" v="3459" actId="20577"/>
        <pc:sldMkLst>
          <pc:docMk/>
          <pc:sldMk cId="2463356308" sldId="705"/>
        </pc:sldMkLst>
        <pc:spChg chg="mod">
          <ac:chgData name="Christiancarmine ESPOSITO (esposito@unisa.it)" userId="e7af6658-d96d-480f-9826-fcc55a46ebbf" providerId="ADAL" clId="{BBC99378-D7D1-4605-A28F-73903DF594F5}" dt="2019-11-09T17:43:39.649" v="3459" actId="20577"/>
          <ac:spMkLst>
            <pc:docMk/>
            <pc:sldMk cId="2463356308" sldId="705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6:23:55.682" v="1125" actId="20577"/>
          <ac:spMkLst>
            <pc:docMk/>
            <pc:sldMk cId="2463356308" sldId="705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6:18:50.790" v="889" actId="478"/>
          <ac:picMkLst>
            <pc:docMk/>
            <pc:sldMk cId="2463356308" sldId="705"/>
            <ac:picMk id="4" creationId="{008C4FBD-68F7-48E7-9D2A-27492E149CD6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6:18:48.883" v="888" actId="478"/>
          <ac:picMkLst>
            <pc:docMk/>
            <pc:sldMk cId="2463356308" sldId="705"/>
            <ac:picMk id="5" creationId="{7CC54412-7691-4DA5-93CF-D5E6141A2B87}"/>
          </ac:picMkLst>
        </pc:picChg>
      </pc:sldChg>
      <pc:sldChg chg="modSp add">
        <pc:chgData name="Christiancarmine ESPOSITO (esposito@unisa.it)" userId="e7af6658-d96d-480f-9826-fcc55a46ebbf" providerId="ADAL" clId="{BBC99378-D7D1-4605-A28F-73903DF594F5}" dt="2019-11-09T17:43:44.517" v="3461" actId="20577"/>
        <pc:sldMkLst>
          <pc:docMk/>
          <pc:sldMk cId="1951438389" sldId="706"/>
        </pc:sldMkLst>
        <pc:spChg chg="mod">
          <ac:chgData name="Christiancarmine ESPOSITO (esposito@unisa.it)" userId="e7af6658-d96d-480f-9826-fcc55a46ebbf" providerId="ADAL" clId="{BBC99378-D7D1-4605-A28F-73903DF594F5}" dt="2019-11-09T17:43:44.517" v="3461" actId="20577"/>
          <ac:spMkLst>
            <pc:docMk/>
            <pc:sldMk cId="1951438389" sldId="706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6:27:49.310" v="1339" actId="20577"/>
          <ac:spMkLst>
            <pc:docMk/>
            <pc:sldMk cId="1951438389" sldId="706"/>
            <ac:spMk id="3" creationId="{00000000-0000-0000-0000-000000000000}"/>
          </ac:spMkLst>
        </pc:spChg>
      </pc:sldChg>
      <pc:sldChg chg="modSp add">
        <pc:chgData name="Christiancarmine ESPOSITO (esposito@unisa.it)" userId="e7af6658-d96d-480f-9826-fcc55a46ebbf" providerId="ADAL" clId="{BBC99378-D7D1-4605-A28F-73903DF594F5}" dt="2019-11-09T17:43:49.363" v="3463" actId="20577"/>
        <pc:sldMkLst>
          <pc:docMk/>
          <pc:sldMk cId="3453683832" sldId="707"/>
        </pc:sldMkLst>
        <pc:spChg chg="mod">
          <ac:chgData name="Christiancarmine ESPOSITO (esposito@unisa.it)" userId="e7af6658-d96d-480f-9826-fcc55a46ebbf" providerId="ADAL" clId="{BBC99378-D7D1-4605-A28F-73903DF594F5}" dt="2019-11-09T17:43:49.363" v="3463" actId="20577"/>
          <ac:spMkLst>
            <pc:docMk/>
            <pc:sldMk cId="3453683832" sldId="707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6:31:16.915" v="1413" actId="20577"/>
          <ac:spMkLst>
            <pc:docMk/>
            <pc:sldMk cId="3453683832" sldId="707"/>
            <ac:spMk id="3" creationId="{00000000-0000-0000-0000-000000000000}"/>
          </ac:spMkLst>
        </pc:spChg>
      </pc:sldChg>
      <pc:sldChg chg="addSp modSp add">
        <pc:chgData name="Christiancarmine ESPOSITO (esposito@unisa.it)" userId="e7af6658-d96d-480f-9826-fcc55a46ebbf" providerId="ADAL" clId="{BBC99378-D7D1-4605-A28F-73903DF594F5}" dt="2019-11-09T17:43:56.096" v="3465" actId="20577"/>
        <pc:sldMkLst>
          <pc:docMk/>
          <pc:sldMk cId="1156579161" sldId="708"/>
        </pc:sldMkLst>
        <pc:spChg chg="mod">
          <ac:chgData name="Christiancarmine ESPOSITO (esposito@unisa.it)" userId="e7af6658-d96d-480f-9826-fcc55a46ebbf" providerId="ADAL" clId="{BBC99378-D7D1-4605-A28F-73903DF594F5}" dt="2019-11-09T17:43:56.096" v="3465" actId="20577"/>
          <ac:spMkLst>
            <pc:docMk/>
            <pc:sldMk cId="1156579161" sldId="708"/>
            <ac:spMk id="2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6:31:41.847" v="1419" actId="1076"/>
          <ac:picMkLst>
            <pc:docMk/>
            <pc:sldMk cId="1156579161" sldId="708"/>
            <ac:picMk id="4" creationId="{4A74F7CC-2A33-4B03-9FAB-BFCC4B0557BA}"/>
          </ac:picMkLst>
        </pc:picChg>
      </pc:sldChg>
      <pc:sldChg chg="addSp modSp add">
        <pc:chgData name="Christiancarmine ESPOSITO (esposito@unisa.it)" userId="e7af6658-d96d-480f-9826-fcc55a46ebbf" providerId="ADAL" clId="{BBC99378-D7D1-4605-A28F-73903DF594F5}" dt="2019-11-09T17:44:00.732" v="3467" actId="20577"/>
        <pc:sldMkLst>
          <pc:docMk/>
          <pc:sldMk cId="3911288716" sldId="709"/>
        </pc:sldMkLst>
        <pc:spChg chg="mod">
          <ac:chgData name="Christiancarmine ESPOSITO (esposito@unisa.it)" userId="e7af6658-d96d-480f-9826-fcc55a46ebbf" providerId="ADAL" clId="{BBC99378-D7D1-4605-A28F-73903DF594F5}" dt="2019-11-09T17:44:00.732" v="3467" actId="20577"/>
          <ac:spMkLst>
            <pc:docMk/>
            <pc:sldMk cId="3911288716" sldId="709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6:36:43.821" v="1710" actId="6549"/>
          <ac:spMkLst>
            <pc:docMk/>
            <pc:sldMk cId="3911288716" sldId="709"/>
            <ac:spMk id="3" creationId="{00000000-0000-0000-0000-000000000000}"/>
          </ac:spMkLst>
        </pc:spChg>
        <pc:spChg chg="add mod">
          <ac:chgData name="Christiancarmine ESPOSITO (esposito@unisa.it)" userId="e7af6658-d96d-480f-9826-fcc55a46ebbf" providerId="ADAL" clId="{BBC99378-D7D1-4605-A28F-73903DF594F5}" dt="2019-11-09T16:38:12.148" v="1755" actId="27636"/>
          <ac:spMkLst>
            <pc:docMk/>
            <pc:sldMk cId="3911288716" sldId="709"/>
            <ac:spMk id="6" creationId="{E17CC8F5-40AD-4668-88EE-180A9593BF12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6:34:28.605" v="1534" actId="1035"/>
          <ac:picMkLst>
            <pc:docMk/>
            <pc:sldMk cId="3911288716" sldId="709"/>
            <ac:picMk id="4" creationId="{DB20CA2E-3C0D-4FC4-82C0-2FF8B6D005E0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6:36:56.845" v="1715" actId="1036"/>
          <ac:picMkLst>
            <pc:docMk/>
            <pc:sldMk cId="3911288716" sldId="709"/>
            <ac:picMk id="5" creationId="{33351007-746F-4E50-A8B1-81979E9BE87E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4:05.533" v="3469" actId="20577"/>
        <pc:sldMkLst>
          <pc:docMk/>
          <pc:sldMk cId="545640323" sldId="710"/>
        </pc:sldMkLst>
        <pc:spChg chg="mod">
          <ac:chgData name="Christiancarmine ESPOSITO (esposito@unisa.it)" userId="e7af6658-d96d-480f-9826-fcc55a46ebbf" providerId="ADAL" clId="{BBC99378-D7D1-4605-A28F-73903DF594F5}" dt="2019-11-09T17:44:05.533" v="3469" actId="20577"/>
          <ac:spMkLst>
            <pc:docMk/>
            <pc:sldMk cId="545640323" sldId="710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6:41:42.154" v="1949" actId="179"/>
          <ac:spMkLst>
            <pc:docMk/>
            <pc:sldMk cId="545640323" sldId="710"/>
            <ac:spMk id="3" creationId="{00000000-0000-0000-0000-000000000000}"/>
          </ac:spMkLst>
        </pc:spChg>
        <pc:spChg chg="del mod">
          <ac:chgData name="Christiancarmine ESPOSITO (esposito@unisa.it)" userId="e7af6658-d96d-480f-9826-fcc55a46ebbf" providerId="ADAL" clId="{BBC99378-D7D1-4605-A28F-73903DF594F5}" dt="2019-11-09T16:39:02.893" v="1759" actId="478"/>
          <ac:spMkLst>
            <pc:docMk/>
            <pc:sldMk cId="545640323" sldId="710"/>
            <ac:spMk id="6" creationId="{E17CC8F5-40AD-4668-88EE-180A9593BF12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6:39:00.437" v="1757" actId="478"/>
          <ac:picMkLst>
            <pc:docMk/>
            <pc:sldMk cId="545640323" sldId="710"/>
            <ac:picMk id="4" creationId="{DB20CA2E-3C0D-4FC4-82C0-2FF8B6D005E0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6:39:04.424" v="1760" actId="478"/>
          <ac:picMkLst>
            <pc:docMk/>
            <pc:sldMk cId="545640323" sldId="710"/>
            <ac:picMk id="5" creationId="{33351007-746F-4E50-A8B1-81979E9BE87E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6:39:12.255" v="1763" actId="14100"/>
          <ac:picMkLst>
            <pc:docMk/>
            <pc:sldMk cId="545640323" sldId="710"/>
            <ac:picMk id="7" creationId="{E78ED10A-B09F-4D97-8E01-D3478CD7E967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4:10.089" v="3471" actId="20577"/>
        <pc:sldMkLst>
          <pc:docMk/>
          <pc:sldMk cId="4086528051" sldId="711"/>
        </pc:sldMkLst>
        <pc:spChg chg="mod">
          <ac:chgData name="Christiancarmine ESPOSITO (esposito@unisa.it)" userId="e7af6658-d96d-480f-9826-fcc55a46ebbf" providerId="ADAL" clId="{BBC99378-D7D1-4605-A28F-73903DF594F5}" dt="2019-11-09T17:44:10.089" v="3471" actId="20577"/>
          <ac:spMkLst>
            <pc:docMk/>
            <pc:sldMk cId="4086528051" sldId="711"/>
            <ac:spMk id="2" creationId="{00000000-0000-0000-0000-000000000000}"/>
          </ac:spMkLst>
        </pc:spChg>
        <pc:spChg chg="del">
          <ac:chgData name="Christiancarmine ESPOSITO (esposito@unisa.it)" userId="e7af6658-d96d-480f-9826-fcc55a46ebbf" providerId="ADAL" clId="{BBC99378-D7D1-4605-A28F-73903DF594F5}" dt="2019-11-09T16:42:59.509" v="1958" actId="478"/>
          <ac:spMkLst>
            <pc:docMk/>
            <pc:sldMk cId="4086528051" sldId="711"/>
            <ac:spMk id="3" creationId="{00000000-0000-0000-0000-000000000000}"/>
          </ac:spMkLst>
        </pc:spChg>
        <pc:spChg chg="add del mod">
          <ac:chgData name="Christiancarmine ESPOSITO (esposito@unisa.it)" userId="e7af6658-d96d-480f-9826-fcc55a46ebbf" providerId="ADAL" clId="{BBC99378-D7D1-4605-A28F-73903DF594F5}" dt="2019-11-09T16:43:01.469" v="1959" actId="478"/>
          <ac:spMkLst>
            <pc:docMk/>
            <pc:sldMk cId="4086528051" sldId="711"/>
            <ac:spMk id="6" creationId="{94D3A6C8-CBD5-4094-B17E-43A827B253AB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6:42:54.763" v="1957" actId="14100"/>
          <ac:picMkLst>
            <pc:docMk/>
            <pc:sldMk cId="4086528051" sldId="711"/>
            <ac:picMk id="4" creationId="{1C6F0EB2-C272-42CC-85C2-55077E5D0E99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6:42:46.311" v="1954" actId="478"/>
          <ac:picMkLst>
            <pc:docMk/>
            <pc:sldMk cId="4086528051" sldId="711"/>
            <ac:picMk id="7" creationId="{E78ED10A-B09F-4D97-8E01-D3478CD7E967}"/>
          </ac:picMkLst>
        </pc:picChg>
      </pc:sldChg>
      <pc:sldChg chg="addSp modSp add">
        <pc:chgData name="Christiancarmine ESPOSITO (esposito@unisa.it)" userId="e7af6658-d96d-480f-9826-fcc55a46ebbf" providerId="ADAL" clId="{BBC99378-D7D1-4605-A28F-73903DF594F5}" dt="2019-11-09T17:44:14.714" v="3473" actId="20577"/>
        <pc:sldMkLst>
          <pc:docMk/>
          <pc:sldMk cId="2800178317" sldId="712"/>
        </pc:sldMkLst>
        <pc:spChg chg="mod">
          <ac:chgData name="Christiancarmine ESPOSITO (esposito@unisa.it)" userId="e7af6658-d96d-480f-9826-fcc55a46ebbf" providerId="ADAL" clId="{BBC99378-D7D1-4605-A28F-73903DF594F5}" dt="2019-11-09T17:44:14.714" v="3473" actId="20577"/>
          <ac:spMkLst>
            <pc:docMk/>
            <pc:sldMk cId="2800178317" sldId="712"/>
            <ac:spMk id="2" creationId="{00000000-0000-0000-0000-000000000000}"/>
          </ac:spMkLst>
        </pc:spChg>
        <pc:spChg chg="add mod ord">
          <ac:chgData name="Christiancarmine ESPOSITO (esposito@unisa.it)" userId="e7af6658-d96d-480f-9826-fcc55a46ebbf" providerId="ADAL" clId="{BBC99378-D7D1-4605-A28F-73903DF594F5}" dt="2019-11-09T16:46:24.167" v="2014" actId="166"/>
          <ac:spMkLst>
            <pc:docMk/>
            <pc:sldMk cId="2800178317" sldId="712"/>
            <ac:spMk id="5" creationId="{67CA726F-B667-46CD-B1E2-FCB83757D32F}"/>
          </ac:spMkLst>
        </pc:spChg>
        <pc:spChg chg="add mod">
          <ac:chgData name="Christiancarmine ESPOSITO (esposito@unisa.it)" userId="e7af6658-d96d-480f-9826-fcc55a46ebbf" providerId="ADAL" clId="{BBC99378-D7D1-4605-A28F-73903DF594F5}" dt="2019-11-09T16:46:10.018" v="2012" actId="14100"/>
          <ac:spMkLst>
            <pc:docMk/>
            <pc:sldMk cId="2800178317" sldId="712"/>
            <ac:spMk id="6" creationId="{71CBB9C2-C4CA-421E-B4DE-2DC7533692AD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6:47:02.198" v="2019" actId="1036"/>
          <ac:picMkLst>
            <pc:docMk/>
            <pc:sldMk cId="2800178317" sldId="712"/>
            <ac:picMk id="3" creationId="{9B1824E0-7FED-428A-B2D0-7F39794F9D0C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4:19.606" v="3475" actId="20577"/>
        <pc:sldMkLst>
          <pc:docMk/>
          <pc:sldMk cId="472539002" sldId="713"/>
        </pc:sldMkLst>
        <pc:spChg chg="mod">
          <ac:chgData name="Christiancarmine ESPOSITO (esposito@unisa.it)" userId="e7af6658-d96d-480f-9826-fcc55a46ebbf" providerId="ADAL" clId="{BBC99378-D7D1-4605-A28F-73903DF594F5}" dt="2019-11-09T17:44:19.606" v="3475" actId="20577"/>
          <ac:spMkLst>
            <pc:docMk/>
            <pc:sldMk cId="472539002" sldId="713"/>
            <ac:spMk id="2" creationId="{00000000-0000-0000-0000-000000000000}"/>
          </ac:spMkLst>
        </pc:spChg>
        <pc:spChg chg="del">
          <ac:chgData name="Christiancarmine ESPOSITO (esposito@unisa.it)" userId="e7af6658-d96d-480f-9826-fcc55a46ebbf" providerId="ADAL" clId="{BBC99378-D7D1-4605-A28F-73903DF594F5}" dt="2019-11-09T16:48:01.705" v="2021" actId="478"/>
          <ac:spMkLst>
            <pc:docMk/>
            <pc:sldMk cId="472539002" sldId="713"/>
            <ac:spMk id="5" creationId="{67CA726F-B667-46CD-B1E2-FCB83757D32F}"/>
          </ac:spMkLst>
        </pc:spChg>
        <pc:spChg chg="del">
          <ac:chgData name="Christiancarmine ESPOSITO (esposito@unisa.it)" userId="e7af6658-d96d-480f-9826-fcc55a46ebbf" providerId="ADAL" clId="{BBC99378-D7D1-4605-A28F-73903DF594F5}" dt="2019-11-09T16:48:01.705" v="2021" actId="478"/>
          <ac:spMkLst>
            <pc:docMk/>
            <pc:sldMk cId="472539002" sldId="713"/>
            <ac:spMk id="6" creationId="{71CBB9C2-C4CA-421E-B4DE-2DC7533692AD}"/>
          </ac:spMkLst>
        </pc:spChg>
        <pc:spChg chg="add mod">
          <ac:chgData name="Christiancarmine ESPOSITO (esposito@unisa.it)" userId="e7af6658-d96d-480f-9826-fcc55a46ebbf" providerId="ADAL" clId="{BBC99378-D7D1-4605-A28F-73903DF594F5}" dt="2019-11-09T16:51:40.287" v="2154" actId="20577"/>
          <ac:spMkLst>
            <pc:docMk/>
            <pc:sldMk cId="472539002" sldId="713"/>
            <ac:spMk id="8" creationId="{1370249E-1EC1-4E24-99AB-42BC4ED6ADD8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6:48:01.705" v="2021" actId="478"/>
          <ac:picMkLst>
            <pc:docMk/>
            <pc:sldMk cId="472539002" sldId="713"/>
            <ac:picMk id="3" creationId="{9B1824E0-7FED-428A-B2D0-7F39794F9D0C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6:48:03.835" v="2022" actId="478"/>
          <ac:picMkLst>
            <pc:docMk/>
            <pc:sldMk cId="472539002" sldId="713"/>
            <ac:picMk id="4" creationId="{1C6F0EB2-C272-42CC-85C2-55077E5D0E99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6:48:11.350" v="2025" actId="1076"/>
          <ac:picMkLst>
            <pc:docMk/>
            <pc:sldMk cId="472539002" sldId="713"/>
            <ac:picMk id="7" creationId="{549BE760-0D69-4741-872E-A85BE0105695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6:52:31.628" v="2158" actId="1076"/>
          <ac:picMkLst>
            <pc:docMk/>
            <pc:sldMk cId="472539002" sldId="713"/>
            <ac:picMk id="9" creationId="{D9C3655E-0A40-453E-9477-25302B6AC916}"/>
          </ac:picMkLst>
        </pc:picChg>
      </pc:sldChg>
      <pc:sldChg chg="addSp modSp add">
        <pc:chgData name="Christiancarmine ESPOSITO (esposito@unisa.it)" userId="e7af6658-d96d-480f-9826-fcc55a46ebbf" providerId="ADAL" clId="{BBC99378-D7D1-4605-A28F-73903DF594F5}" dt="2019-11-09T17:44:24.246" v="3477" actId="20577"/>
        <pc:sldMkLst>
          <pc:docMk/>
          <pc:sldMk cId="1008676604" sldId="714"/>
        </pc:sldMkLst>
        <pc:spChg chg="mod">
          <ac:chgData name="Christiancarmine ESPOSITO (esposito@unisa.it)" userId="e7af6658-d96d-480f-9826-fcc55a46ebbf" providerId="ADAL" clId="{BBC99378-D7D1-4605-A28F-73903DF594F5}" dt="2019-11-09T17:44:24.246" v="3477" actId="20577"/>
          <ac:spMkLst>
            <pc:docMk/>
            <pc:sldMk cId="1008676604" sldId="714"/>
            <ac:spMk id="2" creationId="{00000000-0000-0000-0000-000000000000}"/>
          </ac:spMkLst>
        </pc:spChg>
        <pc:spChg chg="add mod">
          <ac:chgData name="Christiancarmine ESPOSITO (esposito@unisa.it)" userId="e7af6658-d96d-480f-9826-fcc55a46ebbf" providerId="ADAL" clId="{BBC99378-D7D1-4605-A28F-73903DF594F5}" dt="2019-11-09T16:53:01.252" v="2164" actId="14100"/>
          <ac:spMkLst>
            <pc:docMk/>
            <pc:sldMk cId="1008676604" sldId="714"/>
            <ac:spMk id="6" creationId="{350DFC9C-D131-4973-B23C-010537DBEBCD}"/>
          </ac:spMkLst>
        </pc:spChg>
        <pc:spChg chg="add mod">
          <ac:chgData name="Christiancarmine ESPOSITO (esposito@unisa.it)" userId="e7af6658-d96d-480f-9826-fcc55a46ebbf" providerId="ADAL" clId="{BBC99378-D7D1-4605-A28F-73903DF594F5}" dt="2019-11-09T16:54:25.853" v="2202" actId="1076"/>
          <ac:spMkLst>
            <pc:docMk/>
            <pc:sldMk cId="1008676604" sldId="714"/>
            <ac:spMk id="10" creationId="{A40EDBBC-C31A-4656-B57D-9B99037015F7}"/>
          </ac:spMkLst>
        </pc:spChg>
      </pc:sldChg>
      <pc:sldChg chg="addSp delSp modSp add">
        <pc:chgData name="Christiancarmine ESPOSITO (esposito@unisa.it)" userId="e7af6658-d96d-480f-9826-fcc55a46ebbf" providerId="ADAL" clId="{BBC99378-D7D1-4605-A28F-73903DF594F5}" dt="2019-11-09T17:44:29.139" v="3479" actId="20577"/>
        <pc:sldMkLst>
          <pc:docMk/>
          <pc:sldMk cId="2695899442" sldId="715"/>
        </pc:sldMkLst>
        <pc:spChg chg="mod">
          <ac:chgData name="Christiancarmine ESPOSITO (esposito@unisa.it)" userId="e7af6658-d96d-480f-9826-fcc55a46ebbf" providerId="ADAL" clId="{BBC99378-D7D1-4605-A28F-73903DF594F5}" dt="2019-11-09T17:44:29.139" v="3479" actId="20577"/>
          <ac:spMkLst>
            <pc:docMk/>
            <pc:sldMk cId="2695899442" sldId="715"/>
            <ac:spMk id="2" creationId="{00000000-0000-0000-0000-000000000000}"/>
          </ac:spMkLst>
        </pc:spChg>
        <pc:spChg chg="del">
          <ac:chgData name="Christiancarmine ESPOSITO (esposito@unisa.it)" userId="e7af6658-d96d-480f-9826-fcc55a46ebbf" providerId="ADAL" clId="{BBC99378-D7D1-4605-A28F-73903DF594F5}" dt="2019-11-09T16:54:52.268" v="2206" actId="478"/>
          <ac:spMkLst>
            <pc:docMk/>
            <pc:sldMk cId="2695899442" sldId="715"/>
            <ac:spMk id="6" creationId="{350DFC9C-D131-4973-B23C-010537DBEBCD}"/>
          </ac:spMkLst>
        </pc:spChg>
        <pc:spChg chg="mod">
          <ac:chgData name="Christiancarmine ESPOSITO (esposito@unisa.it)" userId="e7af6658-d96d-480f-9826-fcc55a46ebbf" providerId="ADAL" clId="{BBC99378-D7D1-4605-A28F-73903DF594F5}" dt="2019-11-09T16:57:36.563" v="2281" actId="6549"/>
          <ac:spMkLst>
            <pc:docMk/>
            <pc:sldMk cId="2695899442" sldId="715"/>
            <ac:spMk id="8" creationId="{1370249E-1EC1-4E24-99AB-42BC4ED6ADD8}"/>
          </ac:spMkLst>
        </pc:spChg>
        <pc:spChg chg="del">
          <ac:chgData name="Christiancarmine ESPOSITO (esposito@unisa.it)" userId="e7af6658-d96d-480f-9826-fcc55a46ebbf" providerId="ADAL" clId="{BBC99378-D7D1-4605-A28F-73903DF594F5}" dt="2019-11-09T16:54:52.268" v="2206" actId="478"/>
          <ac:spMkLst>
            <pc:docMk/>
            <pc:sldMk cId="2695899442" sldId="715"/>
            <ac:spMk id="10" creationId="{A40EDBBC-C31A-4656-B57D-9B99037015F7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6:55:02.839" v="2210" actId="1076"/>
          <ac:picMkLst>
            <pc:docMk/>
            <pc:sldMk cId="2695899442" sldId="715"/>
            <ac:picMk id="3" creationId="{A4C3F262-1988-47EF-8F4D-08D14C070202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6:56:36.669" v="2262" actId="1076"/>
          <ac:picMkLst>
            <pc:docMk/>
            <pc:sldMk cId="2695899442" sldId="715"/>
            <ac:picMk id="4" creationId="{5671A16E-F336-4800-AE2D-38A4B49E9A7F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6:57:53.917" v="2284" actId="1076"/>
          <ac:picMkLst>
            <pc:docMk/>
            <pc:sldMk cId="2695899442" sldId="715"/>
            <ac:picMk id="5" creationId="{9B82CD59-998A-4A01-B17F-638753639DDC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6:54:55.835" v="2207" actId="478"/>
          <ac:picMkLst>
            <pc:docMk/>
            <pc:sldMk cId="2695899442" sldId="715"/>
            <ac:picMk id="7" creationId="{549BE760-0D69-4741-872E-A85BE0105695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6:54:52.268" v="2206" actId="478"/>
          <ac:picMkLst>
            <pc:docMk/>
            <pc:sldMk cId="2695899442" sldId="715"/>
            <ac:picMk id="9" creationId="{D9C3655E-0A40-453E-9477-25302B6AC916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4:34.456" v="3481" actId="20577"/>
        <pc:sldMkLst>
          <pc:docMk/>
          <pc:sldMk cId="358635299" sldId="716"/>
        </pc:sldMkLst>
        <pc:spChg chg="mod">
          <ac:chgData name="Christiancarmine ESPOSITO (esposito@unisa.it)" userId="e7af6658-d96d-480f-9826-fcc55a46ebbf" providerId="ADAL" clId="{BBC99378-D7D1-4605-A28F-73903DF594F5}" dt="2019-11-09T17:44:34.456" v="3481" actId="20577"/>
          <ac:spMkLst>
            <pc:docMk/>
            <pc:sldMk cId="358635299" sldId="716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7:05:45.905" v="2483" actId="20577"/>
          <ac:spMkLst>
            <pc:docMk/>
            <pc:sldMk cId="358635299" sldId="716"/>
            <ac:spMk id="8" creationId="{1370249E-1EC1-4E24-99AB-42BC4ED6ADD8}"/>
          </ac:spMkLst>
        </pc:spChg>
        <pc:spChg chg="add mod">
          <ac:chgData name="Christiancarmine ESPOSITO (esposito@unisa.it)" userId="e7af6658-d96d-480f-9826-fcc55a46ebbf" providerId="ADAL" clId="{BBC99378-D7D1-4605-A28F-73903DF594F5}" dt="2019-11-09T17:07:28.908" v="2523" actId="20577"/>
          <ac:spMkLst>
            <pc:docMk/>
            <pc:sldMk cId="358635299" sldId="716"/>
            <ac:spMk id="9" creationId="{E1776996-37A6-4283-96DC-012F8ADEDB1F}"/>
          </ac:spMkLst>
        </pc:spChg>
        <pc:spChg chg="add mod">
          <ac:chgData name="Christiancarmine ESPOSITO (esposito@unisa.it)" userId="e7af6658-d96d-480f-9826-fcc55a46ebbf" providerId="ADAL" clId="{BBC99378-D7D1-4605-A28F-73903DF594F5}" dt="2019-11-09T17:10:08.847" v="2590" actId="20577"/>
          <ac:spMkLst>
            <pc:docMk/>
            <pc:sldMk cId="358635299" sldId="716"/>
            <ac:spMk id="10" creationId="{AF8E8BD5-7611-47A5-BAF0-A45018AD84DF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7:00:37.459" v="2288" actId="478"/>
          <ac:picMkLst>
            <pc:docMk/>
            <pc:sldMk cId="358635299" sldId="716"/>
            <ac:picMk id="3" creationId="{A4C3F262-1988-47EF-8F4D-08D14C070202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7:00:37.459" v="2288" actId="478"/>
          <ac:picMkLst>
            <pc:docMk/>
            <pc:sldMk cId="358635299" sldId="716"/>
            <ac:picMk id="4" creationId="{5671A16E-F336-4800-AE2D-38A4B49E9A7F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7:00:37.459" v="2288" actId="478"/>
          <ac:picMkLst>
            <pc:docMk/>
            <pc:sldMk cId="358635299" sldId="716"/>
            <ac:picMk id="5" creationId="{9B82CD59-998A-4A01-B17F-638753639DDC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7:04:24.287" v="2404" actId="1036"/>
          <ac:picMkLst>
            <pc:docMk/>
            <pc:sldMk cId="358635299" sldId="716"/>
            <ac:picMk id="6" creationId="{46861EE8-2C78-492B-ACA5-B4779AA20007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7:09:15.123" v="2542" actId="1036"/>
          <ac:picMkLst>
            <pc:docMk/>
            <pc:sldMk cId="358635299" sldId="716"/>
            <ac:picMk id="7" creationId="{F1083E81-D956-4EE9-BE87-4E42FDAD4307}"/>
          </ac:picMkLst>
        </pc:picChg>
      </pc:sldChg>
      <pc:sldChg chg="delSp modSp add">
        <pc:chgData name="Christiancarmine ESPOSITO (esposito@unisa.it)" userId="e7af6658-d96d-480f-9826-fcc55a46ebbf" providerId="ADAL" clId="{BBC99378-D7D1-4605-A28F-73903DF594F5}" dt="2019-11-09T17:42:50.870" v="3441" actId="20577"/>
        <pc:sldMkLst>
          <pc:docMk/>
          <pc:sldMk cId="4215398862" sldId="717"/>
        </pc:sldMkLst>
        <pc:spChg chg="mod">
          <ac:chgData name="Christiancarmine ESPOSITO (esposito@unisa.it)" userId="e7af6658-d96d-480f-9826-fcc55a46ebbf" providerId="ADAL" clId="{BBC99378-D7D1-4605-A28F-73903DF594F5}" dt="2019-11-09T17:42:50.870" v="3441" actId="20577"/>
          <ac:spMkLst>
            <pc:docMk/>
            <pc:sldMk cId="4215398862" sldId="717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7:17:05.230" v="2761" actId="20577"/>
          <ac:spMkLst>
            <pc:docMk/>
            <pc:sldMk cId="4215398862" sldId="717"/>
            <ac:spMk id="8" creationId="{1370249E-1EC1-4E24-99AB-42BC4ED6ADD8}"/>
          </ac:spMkLst>
        </pc:spChg>
        <pc:spChg chg="del mod">
          <ac:chgData name="Christiancarmine ESPOSITO (esposito@unisa.it)" userId="e7af6658-d96d-480f-9826-fcc55a46ebbf" providerId="ADAL" clId="{BBC99378-D7D1-4605-A28F-73903DF594F5}" dt="2019-11-09T17:12:08.178" v="2595" actId="478"/>
          <ac:spMkLst>
            <pc:docMk/>
            <pc:sldMk cId="4215398862" sldId="717"/>
            <ac:spMk id="9" creationId="{E1776996-37A6-4283-96DC-012F8ADEDB1F}"/>
          </ac:spMkLst>
        </pc:spChg>
        <pc:spChg chg="del">
          <ac:chgData name="Christiancarmine ESPOSITO (esposito@unisa.it)" userId="e7af6658-d96d-480f-9826-fcc55a46ebbf" providerId="ADAL" clId="{BBC99378-D7D1-4605-A28F-73903DF594F5}" dt="2019-11-09T17:11:59.744" v="2593" actId="478"/>
          <ac:spMkLst>
            <pc:docMk/>
            <pc:sldMk cId="4215398862" sldId="717"/>
            <ac:spMk id="10" creationId="{AF8E8BD5-7611-47A5-BAF0-A45018AD84DF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7:11:57.747" v="2592" actId="478"/>
          <ac:picMkLst>
            <pc:docMk/>
            <pc:sldMk cId="4215398862" sldId="717"/>
            <ac:picMk id="6" creationId="{46861EE8-2C78-492B-ACA5-B4779AA20007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7:11:59.744" v="2593" actId="478"/>
          <ac:picMkLst>
            <pc:docMk/>
            <pc:sldMk cId="4215398862" sldId="717"/>
            <ac:picMk id="7" creationId="{F1083E81-D956-4EE9-BE87-4E42FDAD4307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2:46.281" v="3439" actId="20577"/>
        <pc:sldMkLst>
          <pc:docMk/>
          <pc:sldMk cId="2225791226" sldId="718"/>
        </pc:sldMkLst>
        <pc:spChg chg="mod">
          <ac:chgData name="Christiancarmine ESPOSITO (esposito@unisa.it)" userId="e7af6658-d96d-480f-9826-fcc55a46ebbf" providerId="ADAL" clId="{BBC99378-D7D1-4605-A28F-73903DF594F5}" dt="2019-11-09T17:42:46.281" v="3439" actId="20577"/>
          <ac:spMkLst>
            <pc:docMk/>
            <pc:sldMk cId="2225791226" sldId="718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7:22:02.288" v="2909" actId="20577"/>
          <ac:spMkLst>
            <pc:docMk/>
            <pc:sldMk cId="2225791226" sldId="718"/>
            <ac:spMk id="8" creationId="{1370249E-1EC1-4E24-99AB-42BC4ED6ADD8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7:21:22.141" v="2851" actId="1036"/>
          <ac:picMkLst>
            <pc:docMk/>
            <pc:sldMk cId="2225791226" sldId="718"/>
            <ac:picMk id="3" creationId="{D8A19928-540B-47DC-985E-55628F011A82}"/>
          </ac:picMkLst>
        </pc:picChg>
        <pc:picChg chg="add del mod">
          <ac:chgData name="Christiancarmine ESPOSITO (esposito@unisa.it)" userId="e7af6658-d96d-480f-9826-fcc55a46ebbf" providerId="ADAL" clId="{BBC99378-D7D1-4605-A28F-73903DF594F5}" dt="2019-11-09T17:20:45.531" v="2822" actId="478"/>
          <ac:picMkLst>
            <pc:docMk/>
            <pc:sldMk cId="2225791226" sldId="718"/>
            <ac:picMk id="4" creationId="{9422BA80-B479-4FC2-BF51-0186D1940DB3}"/>
          </ac:picMkLst>
        </pc:picChg>
        <pc:picChg chg="add del mod">
          <ac:chgData name="Christiancarmine ESPOSITO (esposito@unisa.it)" userId="e7af6658-d96d-480f-9826-fcc55a46ebbf" providerId="ADAL" clId="{BBC99378-D7D1-4605-A28F-73903DF594F5}" dt="2019-11-09T17:20:45.531" v="2822" actId="478"/>
          <ac:picMkLst>
            <pc:docMk/>
            <pc:sldMk cId="2225791226" sldId="718"/>
            <ac:picMk id="5" creationId="{D04B3F07-2CE0-49DB-A363-6CBBB30F4517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2:41.730" v="3437" actId="20577"/>
        <pc:sldMkLst>
          <pc:docMk/>
          <pc:sldMk cId="1130515912" sldId="719"/>
        </pc:sldMkLst>
        <pc:spChg chg="mod">
          <ac:chgData name="Christiancarmine ESPOSITO (esposito@unisa.it)" userId="e7af6658-d96d-480f-9826-fcc55a46ebbf" providerId="ADAL" clId="{BBC99378-D7D1-4605-A28F-73903DF594F5}" dt="2019-11-09T17:42:41.730" v="3437" actId="20577"/>
          <ac:spMkLst>
            <pc:docMk/>
            <pc:sldMk cId="1130515912" sldId="719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7:23:52.027" v="2983" actId="20577"/>
          <ac:spMkLst>
            <pc:docMk/>
            <pc:sldMk cId="1130515912" sldId="719"/>
            <ac:spMk id="8" creationId="{1370249E-1EC1-4E24-99AB-42BC4ED6ADD8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7:20:48.954" v="2823" actId="478"/>
          <ac:picMkLst>
            <pc:docMk/>
            <pc:sldMk cId="1130515912" sldId="719"/>
            <ac:picMk id="3" creationId="{D8A19928-540B-47DC-985E-55628F011A82}"/>
          </ac:picMkLst>
        </pc:picChg>
        <pc:picChg chg="mod">
          <ac:chgData name="Christiancarmine ESPOSITO (esposito@unisa.it)" userId="e7af6658-d96d-480f-9826-fcc55a46ebbf" providerId="ADAL" clId="{BBC99378-D7D1-4605-A28F-73903DF594F5}" dt="2019-11-09T17:21:00.122" v="2826" actId="1076"/>
          <ac:picMkLst>
            <pc:docMk/>
            <pc:sldMk cId="1130515912" sldId="719"/>
            <ac:picMk id="4" creationId="{9422BA80-B479-4FC2-BF51-0186D1940DB3}"/>
          </ac:picMkLst>
        </pc:picChg>
        <pc:picChg chg="mod">
          <ac:chgData name="Christiancarmine ESPOSITO (esposito@unisa.it)" userId="e7af6658-d96d-480f-9826-fcc55a46ebbf" providerId="ADAL" clId="{BBC99378-D7D1-4605-A28F-73903DF594F5}" dt="2019-11-09T17:21:00.122" v="2826" actId="1076"/>
          <ac:picMkLst>
            <pc:docMk/>
            <pc:sldMk cId="1130515912" sldId="719"/>
            <ac:picMk id="5" creationId="{D04B3F07-2CE0-49DB-A363-6CBBB30F4517}"/>
          </ac:picMkLst>
        </pc:picChg>
        <pc:picChg chg="add del mod">
          <ac:chgData name="Christiancarmine ESPOSITO (esposito@unisa.it)" userId="e7af6658-d96d-480f-9826-fcc55a46ebbf" providerId="ADAL" clId="{BBC99378-D7D1-4605-A28F-73903DF594F5}" dt="2019-11-09T17:22:58.036" v="2916" actId="478"/>
          <ac:picMkLst>
            <pc:docMk/>
            <pc:sldMk cId="1130515912" sldId="719"/>
            <ac:picMk id="6" creationId="{F2EA36A9-37D7-47F4-9E73-F62258C2EDCB}"/>
          </ac:picMkLst>
        </pc:picChg>
      </pc:sldChg>
      <pc:sldChg chg="delSp modSp add">
        <pc:chgData name="Christiancarmine ESPOSITO (esposito@unisa.it)" userId="e7af6658-d96d-480f-9826-fcc55a46ebbf" providerId="ADAL" clId="{BBC99378-D7D1-4605-A28F-73903DF594F5}" dt="2019-11-09T17:42:37.105" v="3435" actId="20577"/>
        <pc:sldMkLst>
          <pc:docMk/>
          <pc:sldMk cId="1879140801" sldId="720"/>
        </pc:sldMkLst>
        <pc:spChg chg="mod">
          <ac:chgData name="Christiancarmine ESPOSITO (esposito@unisa.it)" userId="e7af6658-d96d-480f-9826-fcc55a46ebbf" providerId="ADAL" clId="{BBC99378-D7D1-4605-A28F-73903DF594F5}" dt="2019-11-09T17:42:37.105" v="3435" actId="20577"/>
          <ac:spMkLst>
            <pc:docMk/>
            <pc:sldMk cId="1879140801" sldId="720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7:29:27.988" v="3105" actId="20577"/>
          <ac:spMkLst>
            <pc:docMk/>
            <pc:sldMk cId="1879140801" sldId="720"/>
            <ac:spMk id="8" creationId="{1370249E-1EC1-4E24-99AB-42BC4ED6ADD8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7:24:14.690" v="2992" actId="478"/>
          <ac:picMkLst>
            <pc:docMk/>
            <pc:sldMk cId="1879140801" sldId="720"/>
            <ac:picMk id="4" creationId="{9422BA80-B479-4FC2-BF51-0186D1940DB3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7:23:59.216" v="2986" actId="478"/>
          <ac:picMkLst>
            <pc:docMk/>
            <pc:sldMk cId="1879140801" sldId="720"/>
            <ac:picMk id="5" creationId="{D04B3F07-2CE0-49DB-A363-6CBBB30F4517}"/>
          </ac:picMkLst>
        </pc:picChg>
        <pc:picChg chg="mod">
          <ac:chgData name="Christiancarmine ESPOSITO (esposito@unisa.it)" userId="e7af6658-d96d-480f-9826-fcc55a46ebbf" providerId="ADAL" clId="{BBC99378-D7D1-4605-A28F-73903DF594F5}" dt="2019-11-09T17:26:00.533" v="3012" actId="1076"/>
          <ac:picMkLst>
            <pc:docMk/>
            <pc:sldMk cId="1879140801" sldId="720"/>
            <ac:picMk id="6" creationId="{F2EA36A9-37D7-47F4-9E73-F62258C2EDCB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2:31.904" v="3433" actId="20577"/>
        <pc:sldMkLst>
          <pc:docMk/>
          <pc:sldMk cId="1882308128" sldId="721"/>
        </pc:sldMkLst>
        <pc:spChg chg="mod">
          <ac:chgData name="Christiancarmine ESPOSITO (esposito@unisa.it)" userId="e7af6658-d96d-480f-9826-fcc55a46ebbf" providerId="ADAL" clId="{BBC99378-D7D1-4605-A28F-73903DF594F5}" dt="2019-11-09T17:42:31.904" v="3433" actId="20577"/>
          <ac:spMkLst>
            <pc:docMk/>
            <pc:sldMk cId="1882308128" sldId="721"/>
            <ac:spMk id="2" creationId="{00000000-0000-0000-0000-000000000000}"/>
          </ac:spMkLst>
        </pc:spChg>
        <pc:spChg chg="add mod">
          <ac:chgData name="Christiancarmine ESPOSITO (esposito@unisa.it)" userId="e7af6658-d96d-480f-9826-fcc55a46ebbf" providerId="ADAL" clId="{BBC99378-D7D1-4605-A28F-73903DF594F5}" dt="2019-11-09T17:33:31.077" v="3179" actId="1076"/>
          <ac:spMkLst>
            <pc:docMk/>
            <pc:sldMk cId="1882308128" sldId="721"/>
            <ac:spMk id="5" creationId="{CAB50A71-3D77-4030-A410-470FE0975A9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7:32:15.988" v="3168" actId="20577"/>
          <ac:spMkLst>
            <pc:docMk/>
            <pc:sldMk cId="1882308128" sldId="721"/>
            <ac:spMk id="8" creationId="{1370249E-1EC1-4E24-99AB-42BC4ED6ADD8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7:30:27.537" v="3113" actId="1076"/>
          <ac:picMkLst>
            <pc:docMk/>
            <pc:sldMk cId="1882308128" sldId="721"/>
            <ac:picMk id="3" creationId="{C2108BBF-8211-469D-994B-FE557E85FFB4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7:32:36.856" v="3172" actId="14100"/>
          <ac:picMkLst>
            <pc:docMk/>
            <pc:sldMk cId="1882308128" sldId="721"/>
            <ac:picMk id="4" creationId="{4AEF47E3-785D-4CEF-A07C-380A76829339}"/>
          </ac:picMkLst>
        </pc:picChg>
        <pc:picChg chg="del mod">
          <ac:chgData name="Christiancarmine ESPOSITO (esposito@unisa.it)" userId="e7af6658-d96d-480f-9826-fcc55a46ebbf" providerId="ADAL" clId="{BBC99378-D7D1-4605-A28F-73903DF594F5}" dt="2019-11-09T17:30:19.814" v="3110" actId="478"/>
          <ac:picMkLst>
            <pc:docMk/>
            <pc:sldMk cId="1882308128" sldId="721"/>
            <ac:picMk id="6" creationId="{F2EA36A9-37D7-47F4-9E73-F62258C2EDCB}"/>
          </ac:picMkLst>
        </pc:picChg>
      </pc:sldChg>
      <pc:sldChg chg="addSp delSp modSp add">
        <pc:chgData name="Christiancarmine ESPOSITO (esposito@unisa.it)" userId="e7af6658-d96d-480f-9826-fcc55a46ebbf" providerId="ADAL" clId="{BBC99378-D7D1-4605-A28F-73903DF594F5}" dt="2019-11-09T17:42:26.607" v="3431" actId="20577"/>
        <pc:sldMkLst>
          <pc:docMk/>
          <pc:sldMk cId="564686049" sldId="722"/>
        </pc:sldMkLst>
        <pc:spChg chg="mod">
          <ac:chgData name="Christiancarmine ESPOSITO (esposito@unisa.it)" userId="e7af6658-d96d-480f-9826-fcc55a46ebbf" providerId="ADAL" clId="{BBC99378-D7D1-4605-A28F-73903DF594F5}" dt="2019-11-09T17:42:26.607" v="3431" actId="20577"/>
          <ac:spMkLst>
            <pc:docMk/>
            <pc:sldMk cId="564686049" sldId="722"/>
            <ac:spMk id="2" creationId="{00000000-0000-0000-0000-000000000000}"/>
          </ac:spMkLst>
        </pc:spChg>
        <pc:spChg chg="del">
          <ac:chgData name="Christiancarmine ESPOSITO (esposito@unisa.it)" userId="e7af6658-d96d-480f-9826-fcc55a46ebbf" providerId="ADAL" clId="{BBC99378-D7D1-4605-A28F-73903DF594F5}" dt="2019-11-09T17:33:43.606" v="3185" actId="478"/>
          <ac:spMkLst>
            <pc:docMk/>
            <pc:sldMk cId="564686049" sldId="722"/>
            <ac:spMk id="5" creationId="{CAB50A71-3D77-4030-A410-470FE0975A9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7:37:44.033" v="3294" actId="20577"/>
          <ac:spMkLst>
            <pc:docMk/>
            <pc:sldMk cId="564686049" sldId="722"/>
            <ac:spMk id="8" creationId="{1370249E-1EC1-4E24-99AB-42BC4ED6ADD8}"/>
          </ac:spMkLst>
        </pc:spChg>
        <pc:picChg chg="del">
          <ac:chgData name="Christiancarmine ESPOSITO (esposito@unisa.it)" userId="e7af6658-d96d-480f-9826-fcc55a46ebbf" providerId="ADAL" clId="{BBC99378-D7D1-4605-A28F-73903DF594F5}" dt="2019-11-09T17:33:39.486" v="3183" actId="478"/>
          <ac:picMkLst>
            <pc:docMk/>
            <pc:sldMk cId="564686049" sldId="722"/>
            <ac:picMk id="3" creationId="{C2108BBF-8211-469D-994B-FE557E85FFB4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7:33:40.874" v="3184" actId="478"/>
          <ac:picMkLst>
            <pc:docMk/>
            <pc:sldMk cId="564686049" sldId="722"/>
            <ac:picMk id="4" creationId="{4AEF47E3-785D-4CEF-A07C-380A76829339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7:34:25.995" v="3188" actId="1076"/>
          <ac:picMkLst>
            <pc:docMk/>
            <pc:sldMk cId="564686049" sldId="722"/>
            <ac:picMk id="6" creationId="{19AEA071-918A-4ED9-A1A9-7B2D4C33EF8A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7:37:02.098" v="3274" actId="1076"/>
          <ac:picMkLst>
            <pc:docMk/>
            <pc:sldMk cId="564686049" sldId="722"/>
            <ac:picMk id="7" creationId="{68B5F1A7-9282-444F-931F-5946D5870176}"/>
          </ac:picMkLst>
        </pc:picChg>
        <pc:picChg chg="add del mod">
          <ac:chgData name="Christiancarmine ESPOSITO (esposito@unisa.it)" userId="e7af6658-d96d-480f-9826-fcc55a46ebbf" providerId="ADAL" clId="{BBC99378-D7D1-4605-A28F-73903DF594F5}" dt="2019-11-09T17:37:41.096" v="3293" actId="478"/>
          <ac:picMkLst>
            <pc:docMk/>
            <pc:sldMk cId="564686049" sldId="722"/>
            <ac:picMk id="9" creationId="{BD21B80F-0EAB-4119-80E2-A9D89715CC09}"/>
          </ac:picMkLst>
        </pc:picChg>
      </pc:sldChg>
      <pc:sldChg chg="modSp add">
        <pc:chgData name="Christiancarmine ESPOSITO (esposito@unisa.it)" userId="e7af6658-d96d-480f-9826-fcc55a46ebbf" providerId="ADAL" clId="{BBC99378-D7D1-4605-A28F-73903DF594F5}" dt="2019-11-09T17:42:21.984" v="3429" actId="20577"/>
        <pc:sldMkLst>
          <pc:docMk/>
          <pc:sldMk cId="827596256" sldId="723"/>
        </pc:sldMkLst>
        <pc:spChg chg="mod">
          <ac:chgData name="Christiancarmine ESPOSITO (esposito@unisa.it)" userId="e7af6658-d96d-480f-9826-fcc55a46ebbf" providerId="ADAL" clId="{BBC99378-D7D1-4605-A28F-73903DF594F5}" dt="2019-11-09T17:42:21.984" v="3429" actId="20577"/>
          <ac:spMkLst>
            <pc:docMk/>
            <pc:sldMk cId="827596256" sldId="723"/>
            <ac:spMk id="2" creationId="{00000000-0000-0000-0000-000000000000}"/>
          </ac:spMkLst>
        </pc:spChg>
      </pc:sldChg>
      <pc:sldChg chg="addSp delSp modSp add">
        <pc:chgData name="Christiancarmine ESPOSITO (esposito@unisa.it)" userId="e7af6658-d96d-480f-9826-fcc55a46ebbf" providerId="ADAL" clId="{BBC99378-D7D1-4605-A28F-73903DF594F5}" dt="2019-11-09T17:42:13.881" v="3427" actId="20577"/>
        <pc:sldMkLst>
          <pc:docMk/>
          <pc:sldMk cId="3806260463" sldId="724"/>
        </pc:sldMkLst>
        <pc:spChg chg="mod">
          <ac:chgData name="Christiancarmine ESPOSITO (esposito@unisa.it)" userId="e7af6658-d96d-480f-9826-fcc55a46ebbf" providerId="ADAL" clId="{BBC99378-D7D1-4605-A28F-73903DF594F5}" dt="2019-11-09T17:42:13.881" v="3427" actId="20577"/>
          <ac:spMkLst>
            <pc:docMk/>
            <pc:sldMk cId="3806260463" sldId="724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BBC99378-D7D1-4605-A28F-73903DF594F5}" dt="2019-11-09T17:42:08.774" v="3425" actId="179"/>
          <ac:spMkLst>
            <pc:docMk/>
            <pc:sldMk cId="3806260463" sldId="724"/>
            <ac:spMk id="8" creationId="{1370249E-1EC1-4E24-99AB-42BC4ED6ADD8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09T17:38:55.483" v="3307" actId="14100"/>
          <ac:picMkLst>
            <pc:docMk/>
            <pc:sldMk cId="3806260463" sldId="724"/>
            <ac:picMk id="3" creationId="{DA90A6FA-AABF-451A-B68E-D7EBD42F9647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7:41:53.579" v="3420" actId="1076"/>
          <ac:picMkLst>
            <pc:docMk/>
            <pc:sldMk cId="3806260463" sldId="724"/>
            <ac:picMk id="4" creationId="{B0403378-FA85-4AC9-ADD3-847BF9632772}"/>
          </ac:picMkLst>
        </pc:picChg>
        <pc:picChg chg="add mod">
          <ac:chgData name="Christiancarmine ESPOSITO (esposito@unisa.it)" userId="e7af6658-d96d-480f-9826-fcc55a46ebbf" providerId="ADAL" clId="{BBC99378-D7D1-4605-A28F-73903DF594F5}" dt="2019-11-09T17:42:01.341" v="3424" actId="1035"/>
          <ac:picMkLst>
            <pc:docMk/>
            <pc:sldMk cId="3806260463" sldId="724"/>
            <ac:picMk id="5" creationId="{53CA5574-E97C-49FE-9902-FAA95306468B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7:38:38.535" v="3303" actId="478"/>
          <ac:picMkLst>
            <pc:docMk/>
            <pc:sldMk cId="3806260463" sldId="724"/>
            <ac:picMk id="6" creationId="{19AEA071-918A-4ED9-A1A9-7B2D4C33EF8A}"/>
          </ac:picMkLst>
        </pc:picChg>
        <pc:picChg chg="del">
          <ac:chgData name="Christiancarmine ESPOSITO (esposito@unisa.it)" userId="e7af6658-d96d-480f-9826-fcc55a46ebbf" providerId="ADAL" clId="{BBC99378-D7D1-4605-A28F-73903DF594F5}" dt="2019-11-09T17:38:36.651" v="3302" actId="478"/>
          <ac:picMkLst>
            <pc:docMk/>
            <pc:sldMk cId="3806260463" sldId="724"/>
            <ac:picMk id="7" creationId="{68B5F1A7-9282-444F-931F-5946D5870176}"/>
          </ac:picMkLst>
        </pc:picChg>
        <pc:picChg chg="del mod">
          <ac:chgData name="Christiancarmine ESPOSITO (esposito@unisa.it)" userId="e7af6658-d96d-480f-9826-fcc55a46ebbf" providerId="ADAL" clId="{BBC99378-D7D1-4605-A28F-73903DF594F5}" dt="2019-11-09T17:38:35.102" v="3301" actId="478"/>
          <ac:picMkLst>
            <pc:docMk/>
            <pc:sldMk cId="3806260463" sldId="724"/>
            <ac:picMk id="9" creationId="{BD21B80F-0EAB-4119-80E2-A9D89715CC09}"/>
          </ac:picMkLst>
        </pc:picChg>
      </pc:sldChg>
      <pc:sldChg chg="addSp modSp add">
        <pc:chgData name="Christiancarmine ESPOSITO (esposito@unisa.it)" userId="e7af6658-d96d-480f-9826-fcc55a46ebbf" providerId="ADAL" clId="{BBC99378-D7D1-4605-A28F-73903DF594F5}" dt="2019-11-11T08:05:32.035" v="3546" actId="179"/>
        <pc:sldMkLst>
          <pc:docMk/>
          <pc:sldMk cId="3951539916" sldId="725"/>
        </pc:sldMkLst>
        <pc:spChg chg="mod">
          <ac:chgData name="Christiancarmine ESPOSITO (esposito@unisa.it)" userId="e7af6658-d96d-480f-9826-fcc55a46ebbf" providerId="ADAL" clId="{BBC99378-D7D1-4605-A28F-73903DF594F5}" dt="2019-11-11T08:01:54.035" v="3516" actId="20577"/>
          <ac:spMkLst>
            <pc:docMk/>
            <pc:sldMk cId="3951539916" sldId="725"/>
            <ac:spMk id="3" creationId="{00000000-0000-0000-0000-000000000000}"/>
          </ac:spMkLst>
        </pc:spChg>
        <pc:spChg chg="add mod">
          <ac:chgData name="Christiancarmine ESPOSITO (esposito@unisa.it)" userId="e7af6658-d96d-480f-9826-fcc55a46ebbf" providerId="ADAL" clId="{BBC99378-D7D1-4605-A28F-73903DF594F5}" dt="2019-11-11T08:02:24.486" v="3520" actId="14100"/>
          <ac:spMkLst>
            <pc:docMk/>
            <pc:sldMk cId="3951539916" sldId="725"/>
            <ac:spMk id="4" creationId="{A5C2C49C-CEBC-4638-850D-23280421B34E}"/>
          </ac:spMkLst>
        </pc:spChg>
        <pc:spChg chg="add mod">
          <ac:chgData name="Christiancarmine ESPOSITO (esposito@unisa.it)" userId="e7af6658-d96d-480f-9826-fcc55a46ebbf" providerId="ADAL" clId="{BBC99378-D7D1-4605-A28F-73903DF594F5}" dt="2019-11-11T08:05:32.035" v="3546" actId="179"/>
          <ac:spMkLst>
            <pc:docMk/>
            <pc:sldMk cId="3951539916" sldId="725"/>
            <ac:spMk id="5" creationId="{0D8473AE-F5D1-4251-A590-53BCB16781F1}"/>
          </ac:spMkLst>
        </pc:spChg>
        <pc:picChg chg="add mod">
          <ac:chgData name="Christiancarmine ESPOSITO (esposito@unisa.it)" userId="e7af6658-d96d-480f-9826-fcc55a46ebbf" providerId="ADAL" clId="{BBC99378-D7D1-4605-A28F-73903DF594F5}" dt="2019-11-11T08:05:27.469" v="3545" actId="14100"/>
          <ac:picMkLst>
            <pc:docMk/>
            <pc:sldMk cId="3951539916" sldId="725"/>
            <ac:picMk id="7" creationId="{D0DB9DF4-F6E6-4AB8-968F-09C2DFE6D747}"/>
          </ac:picMkLst>
        </pc:picChg>
      </pc:sldChg>
    </pc:docChg>
  </pc:docChgLst>
  <pc:docChgLst>
    <pc:chgData name="Christiancarmine ESPOSITO" userId="e7af6658-d96d-480f-9826-fcc55a46ebbf" providerId="ADAL" clId="{414B8375-058F-5A40-9894-C86ABF2EBB70}"/>
    <pc:docChg chg="modSld">
      <pc:chgData name="Christiancarmine ESPOSITO" userId="e7af6658-d96d-480f-9826-fcc55a46ebbf" providerId="ADAL" clId="{414B8375-058F-5A40-9894-C86ABF2EBB70}" dt="2021-10-15T14:02:28.146" v="0" actId="20577"/>
      <pc:docMkLst>
        <pc:docMk/>
      </pc:docMkLst>
      <pc:sldChg chg="modSp mod">
        <pc:chgData name="Christiancarmine ESPOSITO" userId="e7af6658-d96d-480f-9826-fcc55a46ebbf" providerId="ADAL" clId="{414B8375-058F-5A40-9894-C86ABF2EBB70}" dt="2021-10-15T14:02:28.146" v="0" actId="20577"/>
        <pc:sldMkLst>
          <pc:docMk/>
          <pc:sldMk cId="577329107" sldId="256"/>
        </pc:sldMkLst>
        <pc:spChg chg="mod">
          <ac:chgData name="Christiancarmine ESPOSITO" userId="e7af6658-d96d-480f-9826-fcc55a46ebbf" providerId="ADAL" clId="{414B8375-058F-5A40-9894-C86ABF2EBB70}" dt="2021-10-15T14:02:28.146" v="0" actId="20577"/>
          <ac:spMkLst>
            <pc:docMk/>
            <pc:sldMk cId="577329107" sldId="256"/>
            <ac:spMk id="2" creationId="{00000000-0000-0000-0000-000000000000}"/>
          </ac:spMkLst>
        </pc:spChg>
      </pc:sldChg>
    </pc:docChg>
  </pc:docChgLst>
  <pc:docChgLst>
    <pc:chgData name="Christiancarmine ESPOSITO (esposito@unisa.it)" userId="e7af6658-d96d-480f-9826-fcc55a46ebbf" providerId="ADAL" clId="{0FB7C2EA-B75A-4BCA-A302-987739B04714}"/>
    <pc:docChg chg="undo custSel addSld delSld modSld">
      <pc:chgData name="Christiancarmine ESPOSITO (esposito@unisa.it)" userId="e7af6658-d96d-480f-9826-fcc55a46ebbf" providerId="ADAL" clId="{0FB7C2EA-B75A-4BCA-A302-987739B04714}" dt="2019-11-09T11:28:44.471" v="4571" actId="6549"/>
      <pc:docMkLst>
        <pc:docMk/>
      </pc:docMkLst>
      <pc:sldChg chg="modSp">
        <pc:chgData name="Christiancarmine ESPOSITO (esposito@unisa.it)" userId="e7af6658-d96d-480f-9826-fcc55a46ebbf" providerId="ADAL" clId="{0FB7C2EA-B75A-4BCA-A302-987739B04714}" dt="2019-11-09T11:20:34.107" v="4369" actId="20577"/>
        <pc:sldMkLst>
          <pc:docMk/>
          <pc:sldMk cId="2423801729" sldId="259"/>
        </pc:sldMkLst>
        <pc:spChg chg="mod">
          <ac:chgData name="Christiancarmine ESPOSITO (esposito@unisa.it)" userId="e7af6658-d96d-480f-9826-fcc55a46ebbf" providerId="ADAL" clId="{0FB7C2EA-B75A-4BCA-A302-987739B04714}" dt="2019-11-09T11:20:34.107" v="4369" actId="20577"/>
          <ac:spMkLst>
            <pc:docMk/>
            <pc:sldMk cId="2423801729" sldId="259"/>
            <ac:spMk id="3" creationId="{00000000-0000-0000-0000-000000000000}"/>
          </ac:spMkLst>
        </pc:spChg>
      </pc:sldChg>
      <pc:sldChg chg="modSp">
        <pc:chgData name="Christiancarmine ESPOSITO (esposito@unisa.it)" userId="e7af6658-d96d-480f-9826-fcc55a46ebbf" providerId="ADAL" clId="{0FB7C2EA-B75A-4BCA-A302-987739B04714}" dt="2019-11-09T04:36:50.707" v="0" actId="115"/>
        <pc:sldMkLst>
          <pc:docMk/>
          <pc:sldMk cId="3848596217" sldId="641"/>
        </pc:sldMkLst>
        <pc:spChg chg="mod">
          <ac:chgData name="Christiancarmine ESPOSITO (esposito@unisa.it)" userId="e7af6658-d96d-480f-9826-fcc55a46ebbf" providerId="ADAL" clId="{0FB7C2EA-B75A-4BCA-A302-987739B04714}" dt="2019-11-09T04:36:50.707" v="0" actId="115"/>
          <ac:spMkLst>
            <pc:docMk/>
            <pc:sldMk cId="3848596217" sldId="641"/>
            <ac:spMk id="2" creationId="{00000000-0000-0000-0000-000000000000}"/>
          </ac:spMkLst>
        </pc:spChg>
      </pc:sldChg>
      <pc:sldChg chg="addSp delSp modSp add">
        <pc:chgData name="Christiancarmine ESPOSITO (esposito@unisa.it)" userId="e7af6658-d96d-480f-9826-fcc55a46ebbf" providerId="ADAL" clId="{0FB7C2EA-B75A-4BCA-A302-987739B04714}" dt="2019-11-09T04:48:26.701" v="338" actId="20577"/>
        <pc:sldMkLst>
          <pc:docMk/>
          <pc:sldMk cId="386996704" sldId="642"/>
        </pc:sldMkLst>
        <pc:spChg chg="mod">
          <ac:chgData name="Christiancarmine ESPOSITO (esposito@unisa.it)" userId="e7af6658-d96d-480f-9826-fcc55a46ebbf" providerId="ADAL" clId="{0FB7C2EA-B75A-4BCA-A302-987739B04714}" dt="2019-11-09T04:48:26.701" v="338" actId="20577"/>
          <ac:spMkLst>
            <pc:docMk/>
            <pc:sldMk cId="386996704" sldId="642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4:41:54.668" v="123" actId="20577"/>
          <ac:spMkLst>
            <pc:docMk/>
            <pc:sldMk cId="386996704" sldId="642"/>
            <ac:spMk id="3" creationId="{00000000-0000-0000-0000-000000000000}"/>
          </ac:spMkLst>
        </pc:spChg>
        <pc:spChg chg="del">
          <ac:chgData name="Christiancarmine ESPOSITO (esposito@unisa.it)" userId="e7af6658-d96d-480f-9826-fcc55a46ebbf" providerId="ADAL" clId="{0FB7C2EA-B75A-4BCA-A302-987739B04714}" dt="2019-11-09T04:37:00.135" v="2" actId="478"/>
          <ac:spMkLst>
            <pc:docMk/>
            <pc:sldMk cId="386996704" sldId="642"/>
            <ac:spMk id="6" creationId="{AA3DF73B-C997-4B07-BAA0-9D975FCA5BC5}"/>
          </ac:spMkLst>
        </pc:spChg>
        <pc:picChg chg="del">
          <ac:chgData name="Christiancarmine ESPOSITO (esposito@unisa.it)" userId="e7af6658-d96d-480f-9826-fcc55a46ebbf" providerId="ADAL" clId="{0FB7C2EA-B75A-4BCA-A302-987739B04714}" dt="2019-11-09T04:37:05.039" v="5" actId="478"/>
          <ac:picMkLst>
            <pc:docMk/>
            <pc:sldMk cId="386996704" sldId="642"/>
            <ac:picMk id="4" creationId="{D99621D6-4DC0-4B92-BF4C-315912B21CA7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4:37:01.942" v="3" actId="478"/>
          <ac:picMkLst>
            <pc:docMk/>
            <pc:sldMk cId="386996704" sldId="642"/>
            <ac:picMk id="5" creationId="{E38ED38B-48B4-43D6-B7B7-FE01A470EC73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04:42:32.172" v="131" actId="1076"/>
          <ac:picMkLst>
            <pc:docMk/>
            <pc:sldMk cId="386996704" sldId="642"/>
            <ac:picMk id="7" creationId="{18F746CC-8802-4171-A8FD-170E17EAB51F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4:37:03.370" v="4" actId="478"/>
          <ac:picMkLst>
            <pc:docMk/>
            <pc:sldMk cId="386996704" sldId="642"/>
            <ac:picMk id="10" creationId="{BFE7FEBC-B4C0-45BB-92D8-730915D43048}"/>
          </ac:picMkLst>
        </pc:picChg>
      </pc:sldChg>
      <pc:sldChg chg="addSp modSp add">
        <pc:chgData name="Christiancarmine ESPOSITO (esposito@unisa.it)" userId="e7af6658-d96d-480f-9826-fcc55a46ebbf" providerId="ADAL" clId="{0FB7C2EA-B75A-4BCA-A302-987739B04714}" dt="2019-11-09T10:13:49.335" v="2689" actId="20577"/>
        <pc:sldMkLst>
          <pc:docMk/>
          <pc:sldMk cId="3295685875" sldId="643"/>
        </pc:sldMkLst>
        <pc:spChg chg="mod">
          <ac:chgData name="Christiancarmine ESPOSITO (esposito@unisa.it)" userId="e7af6658-d96d-480f-9826-fcc55a46ebbf" providerId="ADAL" clId="{0FB7C2EA-B75A-4BCA-A302-987739B04714}" dt="2019-11-09T10:13:49.335" v="2689" actId="20577"/>
          <ac:spMkLst>
            <pc:docMk/>
            <pc:sldMk cId="3295685875" sldId="643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4:50:26.972" v="403" actId="20577"/>
          <ac:spMkLst>
            <pc:docMk/>
            <pc:sldMk cId="3295685875" sldId="643"/>
            <ac:spMk id="3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04:50:37.445" v="406" actId="1076"/>
          <ac:picMkLst>
            <pc:docMk/>
            <pc:sldMk cId="3295685875" sldId="643"/>
            <ac:picMk id="4" creationId="{4382F2DF-BFA5-4953-B5B1-AC53F5F56AF1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04:48:22.441" v="337" actId="20577"/>
        <pc:sldMkLst>
          <pc:docMk/>
          <pc:sldMk cId="1805171660" sldId="644"/>
        </pc:sldMkLst>
        <pc:spChg chg="mod">
          <ac:chgData name="Christiancarmine ESPOSITO (esposito@unisa.it)" userId="e7af6658-d96d-480f-9826-fcc55a46ebbf" providerId="ADAL" clId="{0FB7C2EA-B75A-4BCA-A302-987739B04714}" dt="2019-11-09T04:48:22.441" v="337" actId="20577"/>
          <ac:spMkLst>
            <pc:docMk/>
            <pc:sldMk cId="1805171660" sldId="644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4:42:54.131" v="134" actId="6549"/>
          <ac:spMkLst>
            <pc:docMk/>
            <pc:sldMk cId="1805171660" sldId="644"/>
            <ac:spMk id="3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04:42:16.613" v="127" actId="1076"/>
          <ac:picMkLst>
            <pc:docMk/>
            <pc:sldMk cId="1805171660" sldId="644"/>
            <ac:picMk id="4" creationId="{86AA85AB-4A77-40F1-BC1A-8C81A9BEF0B0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4:41:58.331" v="124" actId="478"/>
          <ac:picMkLst>
            <pc:docMk/>
            <pc:sldMk cId="1805171660" sldId="644"/>
            <ac:picMk id="7" creationId="{18F746CC-8802-4171-A8FD-170E17EAB51F}"/>
          </ac:picMkLst>
        </pc:picChg>
      </pc:sldChg>
      <pc:sldChg chg="delSp modSp add">
        <pc:chgData name="Christiancarmine ESPOSITO (esposito@unisa.it)" userId="e7af6658-d96d-480f-9826-fcc55a46ebbf" providerId="ADAL" clId="{0FB7C2EA-B75A-4BCA-A302-987739B04714}" dt="2019-11-09T04:48:17.440" v="336" actId="20577"/>
        <pc:sldMkLst>
          <pc:docMk/>
          <pc:sldMk cId="2997951864" sldId="645"/>
        </pc:sldMkLst>
        <pc:spChg chg="mod">
          <ac:chgData name="Christiancarmine ESPOSITO (esposito@unisa.it)" userId="e7af6658-d96d-480f-9826-fcc55a46ebbf" providerId="ADAL" clId="{0FB7C2EA-B75A-4BCA-A302-987739B04714}" dt="2019-11-09T04:48:17.440" v="336" actId="20577"/>
          <ac:spMkLst>
            <pc:docMk/>
            <pc:sldMk cId="2997951864" sldId="645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4:44:44.836" v="251" actId="20577"/>
          <ac:spMkLst>
            <pc:docMk/>
            <pc:sldMk cId="2997951864" sldId="645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04:42:58.787" v="136" actId="478"/>
          <ac:picMkLst>
            <pc:docMk/>
            <pc:sldMk cId="2997951864" sldId="645"/>
            <ac:picMk id="4" creationId="{86AA85AB-4A77-40F1-BC1A-8C81A9BEF0B0}"/>
          </ac:picMkLst>
        </pc:picChg>
      </pc:sldChg>
      <pc:sldChg chg="modSp add">
        <pc:chgData name="Christiancarmine ESPOSITO (esposito@unisa.it)" userId="e7af6658-d96d-480f-9826-fcc55a46ebbf" providerId="ADAL" clId="{0FB7C2EA-B75A-4BCA-A302-987739B04714}" dt="2019-11-09T04:48:11.051" v="335" actId="20577"/>
        <pc:sldMkLst>
          <pc:docMk/>
          <pc:sldMk cId="512077881" sldId="646"/>
        </pc:sldMkLst>
        <pc:spChg chg="mod">
          <ac:chgData name="Christiancarmine ESPOSITO (esposito@unisa.it)" userId="e7af6658-d96d-480f-9826-fcc55a46ebbf" providerId="ADAL" clId="{0FB7C2EA-B75A-4BCA-A302-987739B04714}" dt="2019-11-09T04:48:11.051" v="335" actId="20577"/>
          <ac:spMkLst>
            <pc:docMk/>
            <pc:sldMk cId="512077881" sldId="646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4:47:26.132" v="334" actId="20577"/>
          <ac:spMkLst>
            <pc:docMk/>
            <pc:sldMk cId="512077881" sldId="646"/>
            <ac:spMk id="3" creationId="{00000000-0000-0000-0000-000000000000}"/>
          </ac:spMkLst>
        </pc:spChg>
      </pc:sldChg>
      <pc:sldChg chg="addSp modSp add">
        <pc:chgData name="Christiancarmine ESPOSITO (esposito@unisa.it)" userId="e7af6658-d96d-480f-9826-fcc55a46ebbf" providerId="ADAL" clId="{0FB7C2EA-B75A-4BCA-A302-987739B04714}" dt="2019-11-09T10:13:41.239" v="2685" actId="20577"/>
        <pc:sldMkLst>
          <pc:docMk/>
          <pc:sldMk cId="2003772778" sldId="647"/>
        </pc:sldMkLst>
        <pc:spChg chg="mod">
          <ac:chgData name="Christiancarmine ESPOSITO (esposito@unisa.it)" userId="e7af6658-d96d-480f-9826-fcc55a46ebbf" providerId="ADAL" clId="{0FB7C2EA-B75A-4BCA-A302-987739B04714}" dt="2019-11-09T10:13:41.239" v="2685" actId="20577"/>
          <ac:spMkLst>
            <pc:docMk/>
            <pc:sldMk cId="2003772778" sldId="647"/>
            <ac:spMk id="2" creationId="{00000000-0000-0000-0000-000000000000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04:51:28.684" v="415" actId="14100"/>
          <ac:spMkLst>
            <pc:docMk/>
            <pc:sldMk cId="2003772778" sldId="647"/>
            <ac:spMk id="5" creationId="{A01AB606-F31B-43B3-A0EE-BEF4BE9B1EDC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05:10:01.601" v="810" actId="6549"/>
          <ac:spMkLst>
            <pc:docMk/>
            <pc:sldMk cId="2003772778" sldId="647"/>
            <ac:spMk id="6" creationId="{EB10001A-55DB-42FF-828E-BE7774BD900D}"/>
          </ac:spMkLst>
        </pc:spChg>
      </pc:sldChg>
      <pc:sldChg chg="modSp add">
        <pc:chgData name="Christiancarmine ESPOSITO (esposito@unisa.it)" userId="e7af6658-d96d-480f-9826-fcc55a46ebbf" providerId="ADAL" clId="{0FB7C2EA-B75A-4BCA-A302-987739B04714}" dt="2019-11-09T10:13:31.471" v="2681" actId="20577"/>
        <pc:sldMkLst>
          <pc:docMk/>
          <pc:sldMk cId="3018860573" sldId="648"/>
        </pc:sldMkLst>
        <pc:spChg chg="mod">
          <ac:chgData name="Christiancarmine ESPOSITO (esposito@unisa.it)" userId="e7af6658-d96d-480f-9826-fcc55a46ebbf" providerId="ADAL" clId="{0FB7C2EA-B75A-4BCA-A302-987739B04714}" dt="2019-11-09T10:13:31.471" v="2681" actId="20577"/>
          <ac:spMkLst>
            <pc:docMk/>
            <pc:sldMk cId="3018860573" sldId="648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4:52:45.659" v="429" actId="14100"/>
          <ac:spMkLst>
            <pc:docMk/>
            <pc:sldMk cId="3018860573" sldId="648"/>
            <ac:spMk id="5" creationId="{A01AB606-F31B-43B3-A0EE-BEF4BE9B1EDC}"/>
          </ac:spMkLst>
        </pc:spChg>
        <pc:spChg chg="mod">
          <ac:chgData name="Christiancarmine ESPOSITO (esposito@unisa.it)" userId="e7af6658-d96d-480f-9826-fcc55a46ebbf" providerId="ADAL" clId="{0FB7C2EA-B75A-4BCA-A302-987739B04714}" dt="2019-11-09T05:10:25.792" v="816" actId="20577"/>
          <ac:spMkLst>
            <pc:docMk/>
            <pc:sldMk cId="3018860573" sldId="648"/>
            <ac:spMk id="6" creationId="{EB10001A-55DB-42FF-828E-BE7774BD900D}"/>
          </ac:spMkLst>
        </pc:spChg>
      </pc:sldChg>
      <pc:sldChg chg="modSp add">
        <pc:chgData name="Christiancarmine ESPOSITO (esposito@unisa.it)" userId="e7af6658-d96d-480f-9826-fcc55a46ebbf" providerId="ADAL" clId="{0FB7C2EA-B75A-4BCA-A302-987739B04714}" dt="2019-11-09T10:13:23.734" v="2677" actId="20577"/>
        <pc:sldMkLst>
          <pc:docMk/>
          <pc:sldMk cId="3794225603" sldId="649"/>
        </pc:sldMkLst>
        <pc:spChg chg="mod">
          <ac:chgData name="Christiancarmine ESPOSITO (esposito@unisa.it)" userId="e7af6658-d96d-480f-9826-fcc55a46ebbf" providerId="ADAL" clId="{0FB7C2EA-B75A-4BCA-A302-987739B04714}" dt="2019-11-09T10:13:23.734" v="2677" actId="20577"/>
          <ac:spMkLst>
            <pc:docMk/>
            <pc:sldMk cId="3794225603" sldId="649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4:52:55.508" v="500" actId="1037"/>
          <ac:spMkLst>
            <pc:docMk/>
            <pc:sldMk cId="3794225603" sldId="649"/>
            <ac:spMk id="5" creationId="{A01AB606-F31B-43B3-A0EE-BEF4BE9B1EDC}"/>
          </ac:spMkLst>
        </pc:spChg>
        <pc:spChg chg="mod">
          <ac:chgData name="Christiancarmine ESPOSITO (esposito@unisa.it)" userId="e7af6658-d96d-480f-9826-fcc55a46ebbf" providerId="ADAL" clId="{0FB7C2EA-B75A-4BCA-A302-987739B04714}" dt="2019-11-09T04:56:48.026" v="617" actId="14100"/>
          <ac:spMkLst>
            <pc:docMk/>
            <pc:sldMk cId="3794225603" sldId="649"/>
            <ac:spMk id="6" creationId="{EB10001A-55DB-42FF-828E-BE7774BD900D}"/>
          </ac:spMkLst>
        </pc:spChg>
      </pc:sldChg>
      <pc:sldChg chg="modSp add">
        <pc:chgData name="Christiancarmine ESPOSITO (esposito@unisa.it)" userId="e7af6658-d96d-480f-9826-fcc55a46ebbf" providerId="ADAL" clId="{0FB7C2EA-B75A-4BCA-A302-987739B04714}" dt="2019-11-09T10:13:15.068" v="2673" actId="20577"/>
        <pc:sldMkLst>
          <pc:docMk/>
          <pc:sldMk cId="3796560176" sldId="650"/>
        </pc:sldMkLst>
        <pc:spChg chg="mod">
          <ac:chgData name="Christiancarmine ESPOSITO (esposito@unisa.it)" userId="e7af6658-d96d-480f-9826-fcc55a46ebbf" providerId="ADAL" clId="{0FB7C2EA-B75A-4BCA-A302-987739B04714}" dt="2019-11-09T10:13:15.068" v="2673" actId="20577"/>
          <ac:spMkLst>
            <pc:docMk/>
            <pc:sldMk cId="3796560176" sldId="650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4:53:03.698" v="576" actId="1038"/>
          <ac:spMkLst>
            <pc:docMk/>
            <pc:sldMk cId="3796560176" sldId="650"/>
            <ac:spMk id="5" creationId="{A01AB606-F31B-43B3-A0EE-BEF4BE9B1EDC}"/>
          </ac:spMkLst>
        </pc:spChg>
        <pc:spChg chg="mod">
          <ac:chgData name="Christiancarmine ESPOSITO (esposito@unisa.it)" userId="e7af6658-d96d-480f-9826-fcc55a46ebbf" providerId="ADAL" clId="{0FB7C2EA-B75A-4BCA-A302-987739B04714}" dt="2019-11-09T05:10:48.755" v="824" actId="6549"/>
          <ac:spMkLst>
            <pc:docMk/>
            <pc:sldMk cId="3796560176" sldId="650"/>
            <ac:spMk id="6" creationId="{EB10001A-55DB-42FF-828E-BE7774BD900D}"/>
          </ac:spMkLst>
        </pc:spChg>
      </pc:sldChg>
      <pc:sldChg chg="delSp modSp add">
        <pc:chgData name="Christiancarmine ESPOSITO (esposito@unisa.it)" userId="e7af6658-d96d-480f-9826-fcc55a46ebbf" providerId="ADAL" clId="{0FB7C2EA-B75A-4BCA-A302-987739B04714}" dt="2019-11-09T10:13:07.025" v="2669" actId="20577"/>
        <pc:sldMkLst>
          <pc:docMk/>
          <pc:sldMk cId="2139591039" sldId="651"/>
        </pc:sldMkLst>
        <pc:spChg chg="mod">
          <ac:chgData name="Christiancarmine ESPOSITO (esposito@unisa.it)" userId="e7af6658-d96d-480f-9826-fcc55a46ebbf" providerId="ADAL" clId="{0FB7C2EA-B75A-4BCA-A302-987739B04714}" dt="2019-11-09T10:13:07.025" v="2669" actId="20577"/>
          <ac:spMkLst>
            <pc:docMk/>
            <pc:sldMk cId="2139591039" sldId="651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5:01:52.550" v="656" actId="13926"/>
          <ac:spMkLst>
            <pc:docMk/>
            <pc:sldMk cId="2139591039" sldId="651"/>
            <ac:spMk id="3" creationId="{00000000-0000-0000-0000-000000000000}"/>
          </ac:spMkLst>
        </pc:spChg>
        <pc:spChg chg="del">
          <ac:chgData name="Christiancarmine ESPOSITO (esposito@unisa.it)" userId="e7af6658-d96d-480f-9826-fcc55a46ebbf" providerId="ADAL" clId="{0FB7C2EA-B75A-4BCA-A302-987739B04714}" dt="2019-11-09T04:58:46.863" v="620" actId="478"/>
          <ac:spMkLst>
            <pc:docMk/>
            <pc:sldMk cId="2139591039" sldId="651"/>
            <ac:spMk id="5" creationId="{A01AB606-F31B-43B3-A0EE-BEF4BE9B1EDC}"/>
          </ac:spMkLst>
        </pc:spChg>
        <pc:spChg chg="del">
          <ac:chgData name="Christiancarmine ESPOSITO (esposito@unisa.it)" userId="e7af6658-d96d-480f-9826-fcc55a46ebbf" providerId="ADAL" clId="{0FB7C2EA-B75A-4BCA-A302-987739B04714}" dt="2019-11-09T04:58:44.801" v="619" actId="478"/>
          <ac:spMkLst>
            <pc:docMk/>
            <pc:sldMk cId="2139591039" sldId="651"/>
            <ac:spMk id="6" creationId="{EB10001A-55DB-42FF-828E-BE7774BD900D}"/>
          </ac:spMkLst>
        </pc:spChg>
        <pc:picChg chg="del">
          <ac:chgData name="Christiancarmine ESPOSITO (esposito@unisa.it)" userId="e7af6658-d96d-480f-9826-fcc55a46ebbf" providerId="ADAL" clId="{0FB7C2EA-B75A-4BCA-A302-987739B04714}" dt="2019-11-09T04:58:51.718" v="623" actId="478"/>
          <ac:picMkLst>
            <pc:docMk/>
            <pc:sldMk cId="2139591039" sldId="651"/>
            <ac:picMk id="4" creationId="{4382F2DF-BFA5-4953-B5B1-AC53F5F56AF1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0:13:00.562" v="2665" actId="20577"/>
        <pc:sldMkLst>
          <pc:docMk/>
          <pc:sldMk cId="86788705" sldId="652"/>
        </pc:sldMkLst>
        <pc:spChg chg="mod">
          <ac:chgData name="Christiancarmine ESPOSITO (esposito@unisa.it)" userId="e7af6658-d96d-480f-9826-fcc55a46ebbf" providerId="ADAL" clId="{0FB7C2EA-B75A-4BCA-A302-987739B04714}" dt="2019-11-09T10:13:00.562" v="2665" actId="20577"/>
          <ac:spMkLst>
            <pc:docMk/>
            <pc:sldMk cId="86788705" sldId="652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5:06:35.079" v="765" actId="404"/>
          <ac:spMkLst>
            <pc:docMk/>
            <pc:sldMk cId="86788705" sldId="652"/>
            <ac:spMk id="3" creationId="{00000000-0000-0000-0000-000000000000}"/>
          </ac:spMkLst>
        </pc:spChg>
        <pc:spChg chg="add del">
          <ac:chgData name="Christiancarmine ESPOSITO (esposito@unisa.it)" userId="e7af6658-d96d-480f-9826-fcc55a46ebbf" providerId="ADAL" clId="{0FB7C2EA-B75A-4BCA-A302-987739B04714}" dt="2019-11-09T05:07:42.777" v="768" actId="478"/>
          <ac:spMkLst>
            <pc:docMk/>
            <pc:sldMk cId="86788705" sldId="652"/>
            <ac:spMk id="4" creationId="{EB7F1A55-79E1-4687-92CD-24411CD3D199}"/>
          </ac:spMkLst>
        </pc:spChg>
      </pc:sldChg>
      <pc:sldChg chg="addSp delSp modSp add">
        <pc:chgData name="Christiancarmine ESPOSITO (esposito@unisa.it)" userId="e7af6658-d96d-480f-9826-fcc55a46ebbf" providerId="ADAL" clId="{0FB7C2EA-B75A-4BCA-A302-987739B04714}" dt="2019-11-09T10:12:50.701" v="2661" actId="20577"/>
        <pc:sldMkLst>
          <pc:docMk/>
          <pc:sldMk cId="2672105363" sldId="653"/>
        </pc:sldMkLst>
        <pc:spChg chg="mod">
          <ac:chgData name="Christiancarmine ESPOSITO (esposito@unisa.it)" userId="e7af6658-d96d-480f-9826-fcc55a46ebbf" providerId="ADAL" clId="{0FB7C2EA-B75A-4BCA-A302-987739B04714}" dt="2019-11-09T10:12:50.701" v="2661" actId="20577"/>
          <ac:spMkLst>
            <pc:docMk/>
            <pc:sldMk cId="2672105363" sldId="653"/>
            <ac:spMk id="2" creationId="{00000000-0000-0000-0000-000000000000}"/>
          </ac:spMkLst>
        </pc:spChg>
        <pc:spChg chg="del mod">
          <ac:chgData name="Christiancarmine ESPOSITO (esposito@unisa.it)" userId="e7af6658-d96d-480f-9826-fcc55a46ebbf" providerId="ADAL" clId="{0FB7C2EA-B75A-4BCA-A302-987739B04714}" dt="2019-11-09T05:08:04.831" v="772" actId="478"/>
          <ac:spMkLst>
            <pc:docMk/>
            <pc:sldMk cId="2672105363" sldId="653"/>
            <ac:spMk id="4" creationId="{EB7F1A55-79E1-4687-92CD-24411CD3D199}"/>
          </ac:spMkLst>
        </pc:spChg>
        <pc:spChg chg="add del mod">
          <ac:chgData name="Christiancarmine ESPOSITO (esposito@unisa.it)" userId="e7af6658-d96d-480f-9826-fcc55a46ebbf" providerId="ADAL" clId="{0FB7C2EA-B75A-4BCA-A302-987739B04714}" dt="2019-11-09T09:13:29.519" v="1019" actId="478"/>
          <ac:spMkLst>
            <pc:docMk/>
            <pc:sldMk cId="2672105363" sldId="653"/>
            <ac:spMk id="5" creationId="{EEC4484F-6D58-4C5E-9CCC-BC8CC0216C85}"/>
          </ac:spMkLst>
        </pc:spChg>
        <pc:spChg chg="add del mod">
          <ac:chgData name="Christiancarmine ESPOSITO (esposito@unisa.it)" userId="e7af6658-d96d-480f-9826-fcc55a46ebbf" providerId="ADAL" clId="{0FB7C2EA-B75A-4BCA-A302-987739B04714}" dt="2019-11-09T09:13:29.519" v="1019" actId="478"/>
          <ac:spMkLst>
            <pc:docMk/>
            <pc:sldMk cId="2672105363" sldId="653"/>
            <ac:spMk id="6" creationId="{6F72051E-D792-4490-AF62-6B7386777172}"/>
          </ac:spMkLst>
        </pc:spChg>
      </pc:sldChg>
      <pc:sldChg chg="addSp delSp modSp add">
        <pc:chgData name="Christiancarmine ESPOSITO (esposito@unisa.it)" userId="e7af6658-d96d-480f-9826-fcc55a46ebbf" providerId="ADAL" clId="{0FB7C2EA-B75A-4BCA-A302-987739B04714}" dt="2019-11-09T10:12:41.915" v="2657" actId="20577"/>
        <pc:sldMkLst>
          <pc:docMk/>
          <pc:sldMk cId="1195873217" sldId="655"/>
        </pc:sldMkLst>
        <pc:spChg chg="mod">
          <ac:chgData name="Christiancarmine ESPOSITO (esposito@unisa.it)" userId="e7af6658-d96d-480f-9826-fcc55a46ebbf" providerId="ADAL" clId="{0FB7C2EA-B75A-4BCA-A302-987739B04714}" dt="2019-11-09T10:12:41.915" v="2657" actId="20577"/>
          <ac:spMkLst>
            <pc:docMk/>
            <pc:sldMk cId="1195873217" sldId="655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9:16:47.517" v="1051" actId="20577"/>
          <ac:spMkLst>
            <pc:docMk/>
            <pc:sldMk cId="1195873217" sldId="655"/>
            <ac:spMk id="3" creationId="{00000000-0000-0000-0000-000000000000}"/>
          </ac:spMkLst>
        </pc:spChg>
        <pc:picChg chg="add del mod modCrop">
          <ac:chgData name="Christiancarmine ESPOSITO (esposito@unisa.it)" userId="e7af6658-d96d-480f-9826-fcc55a46ebbf" providerId="ADAL" clId="{0FB7C2EA-B75A-4BCA-A302-987739B04714}" dt="2019-11-09T09:16:44.520" v="1050" actId="478"/>
          <ac:picMkLst>
            <pc:docMk/>
            <pc:sldMk cId="1195873217" sldId="655"/>
            <ac:picMk id="4" creationId="{120E371C-3153-4C1C-9FC3-3AD0A0F6EA0B}"/>
          </ac:picMkLst>
        </pc:picChg>
        <pc:picChg chg="add del mod">
          <ac:chgData name="Christiancarmine ESPOSITO (esposito@unisa.it)" userId="e7af6658-d96d-480f-9826-fcc55a46ebbf" providerId="ADAL" clId="{0FB7C2EA-B75A-4BCA-A302-987739B04714}" dt="2019-11-09T09:16:44.520" v="1050" actId="478"/>
          <ac:picMkLst>
            <pc:docMk/>
            <pc:sldMk cId="1195873217" sldId="655"/>
            <ac:picMk id="5" creationId="{04D8D375-FCF5-4F35-9F2E-9F14ECC8E2F6}"/>
          </ac:picMkLst>
        </pc:picChg>
        <pc:picChg chg="add del mod">
          <ac:chgData name="Christiancarmine ESPOSITO (esposito@unisa.it)" userId="e7af6658-d96d-480f-9826-fcc55a46ebbf" providerId="ADAL" clId="{0FB7C2EA-B75A-4BCA-A302-987739B04714}" dt="2019-11-09T09:16:44.520" v="1050" actId="478"/>
          <ac:picMkLst>
            <pc:docMk/>
            <pc:sldMk cId="1195873217" sldId="655"/>
            <ac:picMk id="6" creationId="{EC056D20-8A2E-4BA2-B459-518E3A05526C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0:14:19.838" v="2704" actId="20577"/>
        <pc:sldMkLst>
          <pc:docMk/>
          <pc:sldMk cId="600651625" sldId="656"/>
        </pc:sldMkLst>
        <pc:spChg chg="mod">
          <ac:chgData name="Christiancarmine ESPOSITO (esposito@unisa.it)" userId="e7af6658-d96d-480f-9826-fcc55a46ebbf" providerId="ADAL" clId="{0FB7C2EA-B75A-4BCA-A302-987739B04714}" dt="2019-11-09T10:14:19.838" v="2704" actId="20577"/>
          <ac:spMkLst>
            <pc:docMk/>
            <pc:sldMk cId="600651625" sldId="656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5:20:33.432" v="1016" actId="20577"/>
          <ac:spMkLst>
            <pc:docMk/>
            <pc:sldMk cId="600651625" sldId="656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05:16:52.254" v="938" actId="478"/>
          <ac:picMkLst>
            <pc:docMk/>
            <pc:sldMk cId="600651625" sldId="656"/>
            <ac:picMk id="4" creationId="{120E371C-3153-4C1C-9FC3-3AD0A0F6EA0B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5:16:52.254" v="938" actId="478"/>
          <ac:picMkLst>
            <pc:docMk/>
            <pc:sldMk cId="600651625" sldId="656"/>
            <ac:picMk id="5" creationId="{04D8D375-FCF5-4F35-9F2E-9F14ECC8E2F6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5:16:52.254" v="938" actId="478"/>
          <ac:picMkLst>
            <pc:docMk/>
            <pc:sldMk cId="600651625" sldId="656"/>
            <ac:picMk id="6" creationId="{EC056D20-8A2E-4BA2-B459-518E3A05526C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05:19:50.983" v="999" actId="14100"/>
          <ac:picMkLst>
            <pc:docMk/>
            <pc:sldMk cId="600651625" sldId="656"/>
            <ac:picMk id="7" creationId="{C59DFD15-AA7D-4298-9DB7-986C5693DFF0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0:14:06.879" v="2694" actId="20577"/>
        <pc:sldMkLst>
          <pc:docMk/>
          <pc:sldMk cId="599701760" sldId="657"/>
        </pc:sldMkLst>
        <pc:spChg chg="mod">
          <ac:chgData name="Christiancarmine ESPOSITO (esposito@unisa.it)" userId="e7af6658-d96d-480f-9826-fcc55a46ebbf" providerId="ADAL" clId="{0FB7C2EA-B75A-4BCA-A302-987739B04714}" dt="2019-11-09T10:14:06.879" v="2694" actId="20577"/>
          <ac:spMkLst>
            <pc:docMk/>
            <pc:sldMk cId="599701760" sldId="657"/>
            <ac:spMk id="2" creationId="{00000000-0000-0000-0000-000000000000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09:14:00.960" v="1024" actId="14100"/>
          <ac:spMkLst>
            <pc:docMk/>
            <pc:sldMk cId="599701760" sldId="657"/>
            <ac:spMk id="7" creationId="{525AA7CF-B236-4018-A855-DE8A6A63C06D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09:25:39.508" v="1256" actId="20577"/>
          <ac:spMkLst>
            <pc:docMk/>
            <pc:sldMk cId="599701760" sldId="657"/>
            <ac:spMk id="8" creationId="{03EA6305-1E10-4EBB-AAA3-E855A66DA35B}"/>
          </ac:spMkLst>
        </pc:spChg>
        <pc:picChg chg="del">
          <ac:chgData name="Christiancarmine ESPOSITO (esposito@unisa.it)" userId="e7af6658-d96d-480f-9826-fcc55a46ebbf" providerId="ADAL" clId="{0FB7C2EA-B75A-4BCA-A302-987739B04714}" dt="2019-11-09T09:16:52.250" v="1052" actId="478"/>
          <ac:picMkLst>
            <pc:docMk/>
            <pc:sldMk cId="599701760" sldId="657"/>
            <ac:picMk id="4" creationId="{120E371C-3153-4C1C-9FC3-3AD0A0F6EA0B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9:16:52.250" v="1052" actId="478"/>
          <ac:picMkLst>
            <pc:docMk/>
            <pc:sldMk cId="599701760" sldId="657"/>
            <ac:picMk id="5" creationId="{04D8D375-FCF5-4F35-9F2E-9F14ECC8E2F6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9:16:52.250" v="1052" actId="478"/>
          <ac:picMkLst>
            <pc:docMk/>
            <pc:sldMk cId="599701760" sldId="657"/>
            <ac:picMk id="6" creationId="{EC056D20-8A2E-4BA2-B459-518E3A05526C}"/>
          </ac:picMkLst>
        </pc:picChg>
        <pc:picChg chg="add mod modCrop">
          <ac:chgData name="Christiancarmine ESPOSITO (esposito@unisa.it)" userId="e7af6658-d96d-480f-9826-fcc55a46ebbf" providerId="ADAL" clId="{0FB7C2EA-B75A-4BCA-A302-987739B04714}" dt="2019-11-09T09:15:45.023" v="1044" actId="14100"/>
          <ac:picMkLst>
            <pc:docMk/>
            <pc:sldMk cId="599701760" sldId="657"/>
            <ac:picMk id="9" creationId="{A50CE6C0-89B7-496C-9484-A7819F58D56F}"/>
          </ac:picMkLst>
        </pc:picChg>
      </pc:sldChg>
      <pc:sldChg chg="modSp add">
        <pc:chgData name="Christiancarmine ESPOSITO (esposito@unisa.it)" userId="e7af6658-d96d-480f-9826-fcc55a46ebbf" providerId="ADAL" clId="{0FB7C2EA-B75A-4BCA-A302-987739B04714}" dt="2019-11-09T10:14:13.557" v="2699" actId="20577"/>
        <pc:sldMkLst>
          <pc:docMk/>
          <pc:sldMk cId="2319950942" sldId="658"/>
        </pc:sldMkLst>
        <pc:spChg chg="mod">
          <ac:chgData name="Christiancarmine ESPOSITO (esposito@unisa.it)" userId="e7af6658-d96d-480f-9826-fcc55a46ebbf" providerId="ADAL" clId="{0FB7C2EA-B75A-4BCA-A302-987739B04714}" dt="2019-11-09T10:14:13.557" v="2699" actId="20577"/>
          <ac:spMkLst>
            <pc:docMk/>
            <pc:sldMk cId="2319950942" sldId="658"/>
            <ac:spMk id="2" creationId="{00000000-0000-0000-0000-000000000000}"/>
          </ac:spMkLst>
        </pc:spChg>
      </pc:sldChg>
      <pc:sldChg chg="addSp delSp modSp add">
        <pc:chgData name="Christiancarmine ESPOSITO (esposito@unisa.it)" userId="e7af6658-d96d-480f-9826-fcc55a46ebbf" providerId="ADAL" clId="{0FB7C2EA-B75A-4BCA-A302-987739B04714}" dt="2019-11-09T10:14:27.211" v="2709" actId="20577"/>
        <pc:sldMkLst>
          <pc:docMk/>
          <pc:sldMk cId="717532253" sldId="659"/>
        </pc:sldMkLst>
        <pc:spChg chg="mod">
          <ac:chgData name="Christiancarmine ESPOSITO (esposito@unisa.it)" userId="e7af6658-d96d-480f-9826-fcc55a46ebbf" providerId="ADAL" clId="{0FB7C2EA-B75A-4BCA-A302-987739B04714}" dt="2019-11-09T10:14:27.211" v="2709" actId="20577"/>
          <ac:spMkLst>
            <pc:docMk/>
            <pc:sldMk cId="717532253" sldId="659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9:21:32.202" v="1137" actId="6549"/>
          <ac:spMkLst>
            <pc:docMk/>
            <pc:sldMk cId="717532253" sldId="659"/>
            <ac:spMk id="3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09:21:20.022" v="1136" actId="1036"/>
          <ac:picMkLst>
            <pc:docMk/>
            <pc:sldMk cId="717532253" sldId="659"/>
            <ac:picMk id="4" creationId="{B3D21460-2CEF-4078-9D69-19299CC7C1F1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09:21:20.022" v="1136" actId="1036"/>
          <ac:picMkLst>
            <pc:docMk/>
            <pc:sldMk cId="717532253" sldId="659"/>
            <ac:picMk id="5" creationId="{EECBDD68-AF0D-40FE-9439-D3A1B40B721F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9:17:01.556" v="1054" actId="478"/>
          <ac:picMkLst>
            <pc:docMk/>
            <pc:sldMk cId="717532253" sldId="659"/>
            <ac:picMk id="7" creationId="{C59DFD15-AA7D-4298-9DB7-986C5693DFF0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0:14:33.400" v="2714" actId="20577"/>
        <pc:sldMkLst>
          <pc:docMk/>
          <pc:sldMk cId="3713231062" sldId="660"/>
        </pc:sldMkLst>
        <pc:spChg chg="mod">
          <ac:chgData name="Christiancarmine ESPOSITO (esposito@unisa.it)" userId="e7af6658-d96d-480f-9826-fcc55a46ebbf" providerId="ADAL" clId="{0FB7C2EA-B75A-4BCA-A302-987739B04714}" dt="2019-11-09T10:14:33.400" v="2714" actId="20577"/>
          <ac:spMkLst>
            <pc:docMk/>
            <pc:sldMk cId="3713231062" sldId="660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9:27:49.220" v="1355" actId="255"/>
          <ac:spMkLst>
            <pc:docMk/>
            <pc:sldMk cId="3713231062" sldId="660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09:22:24.440" v="1143" actId="478"/>
          <ac:picMkLst>
            <pc:docMk/>
            <pc:sldMk cId="3713231062" sldId="660"/>
            <ac:picMk id="4" creationId="{B3D21460-2CEF-4078-9D69-19299CC7C1F1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9:22:24.440" v="1143" actId="478"/>
          <ac:picMkLst>
            <pc:docMk/>
            <pc:sldMk cId="3713231062" sldId="660"/>
            <ac:picMk id="5" creationId="{EECBDD68-AF0D-40FE-9439-D3A1B40B721F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09:22:35.063" v="1146" actId="1076"/>
          <ac:picMkLst>
            <pc:docMk/>
            <pc:sldMk cId="3713231062" sldId="660"/>
            <ac:picMk id="6" creationId="{FBBE3941-DFD9-43A6-BD86-4EC22A451711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0:14:41.035" v="2719" actId="20577"/>
        <pc:sldMkLst>
          <pc:docMk/>
          <pc:sldMk cId="1040312647" sldId="661"/>
        </pc:sldMkLst>
        <pc:spChg chg="mod">
          <ac:chgData name="Christiancarmine ESPOSITO (esposito@unisa.it)" userId="e7af6658-d96d-480f-9826-fcc55a46ebbf" providerId="ADAL" clId="{0FB7C2EA-B75A-4BCA-A302-987739B04714}" dt="2019-11-09T10:14:41.035" v="2719" actId="20577"/>
          <ac:spMkLst>
            <pc:docMk/>
            <pc:sldMk cId="1040312647" sldId="661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9:33:13.670" v="1664" actId="179"/>
          <ac:spMkLst>
            <pc:docMk/>
            <pc:sldMk cId="1040312647" sldId="661"/>
            <ac:spMk id="3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09:29:52.222" v="1502" actId="14100"/>
          <ac:picMkLst>
            <pc:docMk/>
            <pc:sldMk cId="1040312647" sldId="661"/>
            <ac:picMk id="4" creationId="{2028FC34-BA9F-4648-ACD9-5E92B9D99C1C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9:28:03.217" v="1359" actId="478"/>
          <ac:picMkLst>
            <pc:docMk/>
            <pc:sldMk cId="1040312647" sldId="661"/>
            <ac:picMk id="6" creationId="{FBBE3941-DFD9-43A6-BD86-4EC22A451711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0:14:49.308" v="2724" actId="20577"/>
        <pc:sldMkLst>
          <pc:docMk/>
          <pc:sldMk cId="2412528345" sldId="662"/>
        </pc:sldMkLst>
        <pc:spChg chg="mod">
          <ac:chgData name="Christiancarmine ESPOSITO (esposito@unisa.it)" userId="e7af6658-d96d-480f-9826-fcc55a46ebbf" providerId="ADAL" clId="{0FB7C2EA-B75A-4BCA-A302-987739B04714}" dt="2019-11-09T10:14:49.308" v="2724" actId="20577"/>
          <ac:spMkLst>
            <pc:docMk/>
            <pc:sldMk cId="2412528345" sldId="662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9:38:56.524" v="1819" actId="20577"/>
          <ac:spMkLst>
            <pc:docMk/>
            <pc:sldMk cId="2412528345" sldId="662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09:35:17.260" v="1671" actId="478"/>
          <ac:picMkLst>
            <pc:docMk/>
            <pc:sldMk cId="2412528345" sldId="662"/>
            <ac:picMk id="4" creationId="{2028FC34-BA9F-4648-ACD9-5E92B9D99C1C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09:38:31.743" v="1816" actId="1036"/>
          <ac:picMkLst>
            <pc:docMk/>
            <pc:sldMk cId="2412528345" sldId="662"/>
            <ac:picMk id="5" creationId="{62370420-F1F2-4115-B41B-1FD5F65A6A07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09:39:07.031" v="1825" actId="1036"/>
          <ac:picMkLst>
            <pc:docMk/>
            <pc:sldMk cId="2412528345" sldId="662"/>
            <ac:picMk id="6" creationId="{6FC6F515-CC77-4A90-81A2-710DE1276AF5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0:14:56.546" v="2730" actId="20577"/>
        <pc:sldMkLst>
          <pc:docMk/>
          <pc:sldMk cId="3663478609" sldId="663"/>
        </pc:sldMkLst>
        <pc:spChg chg="mod">
          <ac:chgData name="Christiancarmine ESPOSITO (esposito@unisa.it)" userId="e7af6658-d96d-480f-9826-fcc55a46ebbf" providerId="ADAL" clId="{0FB7C2EA-B75A-4BCA-A302-987739B04714}" dt="2019-11-09T10:14:56.546" v="2730" actId="20577"/>
          <ac:spMkLst>
            <pc:docMk/>
            <pc:sldMk cId="3663478609" sldId="663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9:40:35.734" v="1870" actId="20577"/>
          <ac:spMkLst>
            <pc:docMk/>
            <pc:sldMk cId="3663478609" sldId="663"/>
            <ac:spMk id="3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09:40:49.701" v="1873" actId="1076"/>
          <ac:picMkLst>
            <pc:docMk/>
            <pc:sldMk cId="3663478609" sldId="663"/>
            <ac:picMk id="4" creationId="{94FDB6AF-FDFB-4649-8B86-08F299ADA6FB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9:39:49.963" v="1832" actId="478"/>
          <ac:picMkLst>
            <pc:docMk/>
            <pc:sldMk cId="3663478609" sldId="663"/>
            <ac:picMk id="5" creationId="{62370420-F1F2-4115-B41B-1FD5F65A6A07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09:39:51.369" v="1833" actId="478"/>
          <ac:picMkLst>
            <pc:docMk/>
            <pc:sldMk cId="3663478609" sldId="663"/>
            <ac:picMk id="6" creationId="{6FC6F515-CC77-4A90-81A2-710DE1276AF5}"/>
          </ac:picMkLst>
        </pc:picChg>
      </pc:sldChg>
      <pc:sldChg chg="delSp modSp add">
        <pc:chgData name="Christiancarmine ESPOSITO (esposito@unisa.it)" userId="e7af6658-d96d-480f-9826-fcc55a46ebbf" providerId="ADAL" clId="{0FB7C2EA-B75A-4BCA-A302-987739B04714}" dt="2019-11-09T10:48:06.269" v="3405" actId="20577"/>
        <pc:sldMkLst>
          <pc:docMk/>
          <pc:sldMk cId="3843920838" sldId="664"/>
        </pc:sldMkLst>
        <pc:spChg chg="mod">
          <ac:chgData name="Christiancarmine ESPOSITO (esposito@unisa.it)" userId="e7af6658-d96d-480f-9826-fcc55a46ebbf" providerId="ADAL" clId="{0FB7C2EA-B75A-4BCA-A302-987739B04714}" dt="2019-11-09T10:48:06.269" v="3405" actId="20577"/>
          <ac:spMkLst>
            <pc:docMk/>
            <pc:sldMk cId="3843920838" sldId="664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15:06.468" v="2731" actId="113"/>
          <ac:spMkLst>
            <pc:docMk/>
            <pc:sldMk cId="3843920838" sldId="664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09:44:18.947" v="2121" actId="478"/>
          <ac:picMkLst>
            <pc:docMk/>
            <pc:sldMk cId="3843920838" sldId="664"/>
            <ac:picMk id="4" creationId="{94FDB6AF-FDFB-4649-8B86-08F299ADA6FB}"/>
          </ac:picMkLst>
        </pc:picChg>
      </pc:sldChg>
      <pc:sldChg chg="modSp add">
        <pc:chgData name="Christiancarmine ESPOSITO (esposito@unisa.it)" userId="e7af6658-d96d-480f-9826-fcc55a46ebbf" providerId="ADAL" clId="{0FB7C2EA-B75A-4BCA-A302-987739B04714}" dt="2019-11-09T10:48:01.163" v="3403" actId="20577"/>
        <pc:sldMkLst>
          <pc:docMk/>
          <pc:sldMk cId="2586087344" sldId="665"/>
        </pc:sldMkLst>
        <pc:spChg chg="mod">
          <ac:chgData name="Christiancarmine ESPOSITO (esposito@unisa.it)" userId="e7af6658-d96d-480f-9826-fcc55a46ebbf" providerId="ADAL" clId="{0FB7C2EA-B75A-4BCA-A302-987739B04714}" dt="2019-11-09T10:48:01.163" v="3403" actId="20577"/>
          <ac:spMkLst>
            <pc:docMk/>
            <pc:sldMk cId="2586087344" sldId="665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15:14.621" v="2732" actId="13926"/>
          <ac:spMkLst>
            <pc:docMk/>
            <pc:sldMk cId="2586087344" sldId="665"/>
            <ac:spMk id="3" creationId="{00000000-0000-0000-0000-000000000000}"/>
          </ac:spMkLst>
        </pc:spChg>
      </pc:sldChg>
      <pc:sldChg chg="addSp modSp add">
        <pc:chgData name="Christiancarmine ESPOSITO (esposito@unisa.it)" userId="e7af6658-d96d-480f-9826-fcc55a46ebbf" providerId="ADAL" clId="{0FB7C2EA-B75A-4BCA-A302-987739B04714}" dt="2019-11-09T10:47:55.731" v="3401" actId="20577"/>
        <pc:sldMkLst>
          <pc:docMk/>
          <pc:sldMk cId="1057586459" sldId="666"/>
        </pc:sldMkLst>
        <pc:spChg chg="mod">
          <ac:chgData name="Christiancarmine ESPOSITO (esposito@unisa.it)" userId="e7af6658-d96d-480f-9826-fcc55a46ebbf" providerId="ADAL" clId="{0FB7C2EA-B75A-4BCA-A302-987739B04714}" dt="2019-11-09T10:47:55.731" v="3401" actId="20577"/>
          <ac:spMkLst>
            <pc:docMk/>
            <pc:sldMk cId="1057586459" sldId="666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09:57:41.557" v="2307" actId="20577"/>
          <ac:spMkLst>
            <pc:docMk/>
            <pc:sldMk cId="1057586459" sldId="666"/>
            <ac:spMk id="3" creationId="{00000000-0000-0000-0000-000000000000}"/>
          </ac:spMkLst>
        </pc:spChg>
        <pc:picChg chg="add mod modCrop">
          <ac:chgData name="Christiancarmine ESPOSITO (esposito@unisa.it)" userId="e7af6658-d96d-480f-9826-fcc55a46ebbf" providerId="ADAL" clId="{0FB7C2EA-B75A-4BCA-A302-987739B04714}" dt="2019-11-09T09:56:39.691" v="2302" actId="732"/>
          <ac:picMkLst>
            <pc:docMk/>
            <pc:sldMk cId="1057586459" sldId="666"/>
            <ac:picMk id="4" creationId="{F4C195DE-52A8-4826-8745-7F55A9D2E45F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0:47:50.875" v="3399" actId="20577"/>
        <pc:sldMkLst>
          <pc:docMk/>
          <pc:sldMk cId="2146226704" sldId="667"/>
        </pc:sldMkLst>
        <pc:spChg chg="mod">
          <ac:chgData name="Christiancarmine ESPOSITO (esposito@unisa.it)" userId="e7af6658-d96d-480f-9826-fcc55a46ebbf" providerId="ADAL" clId="{0FB7C2EA-B75A-4BCA-A302-987739B04714}" dt="2019-11-09T10:47:50.875" v="3399" actId="20577"/>
          <ac:spMkLst>
            <pc:docMk/>
            <pc:sldMk cId="2146226704" sldId="667"/>
            <ac:spMk id="2" creationId="{00000000-0000-0000-0000-000000000000}"/>
          </ac:spMkLst>
        </pc:spChg>
        <pc:spChg chg="add del mod">
          <ac:chgData name="Christiancarmine ESPOSITO (esposito@unisa.it)" userId="e7af6658-d96d-480f-9826-fcc55a46ebbf" providerId="ADAL" clId="{0FB7C2EA-B75A-4BCA-A302-987739B04714}" dt="2019-11-09T09:58:47.104" v="2316" actId="478"/>
          <ac:spMkLst>
            <pc:docMk/>
            <pc:sldMk cId="2146226704" sldId="667"/>
            <ac:spMk id="5" creationId="{597F3219-97EF-4AFB-B0FA-E18C764D2827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09:58:31.386" v="2312" actId="14100"/>
          <ac:spMkLst>
            <pc:docMk/>
            <pc:sldMk cId="2146226704" sldId="667"/>
            <ac:spMk id="6" creationId="{B095A701-CD14-4E8D-9473-F2C5AE9DD492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10:00:24.992" v="2350" actId="947"/>
          <ac:spMkLst>
            <pc:docMk/>
            <pc:sldMk cId="2146226704" sldId="667"/>
            <ac:spMk id="7" creationId="{3FE36C35-6326-4490-AFDE-50F51880CB04}"/>
          </ac:spMkLst>
        </pc:spChg>
      </pc:sldChg>
      <pc:sldChg chg="addSp delSp modSp add">
        <pc:chgData name="Christiancarmine ESPOSITO (esposito@unisa.it)" userId="e7af6658-d96d-480f-9826-fcc55a46ebbf" providerId="ADAL" clId="{0FB7C2EA-B75A-4BCA-A302-987739B04714}" dt="2019-11-09T10:47:46.750" v="3397" actId="20577"/>
        <pc:sldMkLst>
          <pc:docMk/>
          <pc:sldMk cId="3540487461" sldId="668"/>
        </pc:sldMkLst>
        <pc:spChg chg="mod">
          <ac:chgData name="Christiancarmine ESPOSITO (esposito@unisa.it)" userId="e7af6658-d96d-480f-9826-fcc55a46ebbf" providerId="ADAL" clId="{0FB7C2EA-B75A-4BCA-A302-987739B04714}" dt="2019-11-09T10:47:46.750" v="3397" actId="20577"/>
          <ac:spMkLst>
            <pc:docMk/>
            <pc:sldMk cId="3540487461" sldId="668"/>
            <ac:spMk id="2" creationId="{00000000-0000-0000-0000-000000000000}"/>
          </ac:spMkLst>
        </pc:spChg>
        <pc:spChg chg="del mod">
          <ac:chgData name="Christiancarmine ESPOSITO (esposito@unisa.it)" userId="e7af6658-d96d-480f-9826-fcc55a46ebbf" providerId="ADAL" clId="{0FB7C2EA-B75A-4BCA-A302-987739B04714}" dt="2019-11-09T10:00:07.157" v="2348" actId="478"/>
          <ac:spMkLst>
            <pc:docMk/>
            <pc:sldMk cId="3540487461" sldId="668"/>
            <ac:spMk id="5" creationId="{597F3219-97EF-4AFB-B0FA-E18C764D2827}"/>
          </ac:spMkLst>
        </pc:spChg>
        <pc:spChg chg="mod">
          <ac:chgData name="Christiancarmine ESPOSITO (esposito@unisa.it)" userId="e7af6658-d96d-480f-9826-fcc55a46ebbf" providerId="ADAL" clId="{0FB7C2EA-B75A-4BCA-A302-987739B04714}" dt="2019-11-09T09:59:40.227" v="2341" actId="1035"/>
          <ac:spMkLst>
            <pc:docMk/>
            <pc:sldMk cId="3540487461" sldId="668"/>
            <ac:spMk id="6" creationId="{B095A701-CD14-4E8D-9473-F2C5AE9DD492}"/>
          </ac:spMkLst>
        </pc:spChg>
        <pc:spChg chg="del">
          <ac:chgData name="Christiancarmine ESPOSITO (esposito@unisa.it)" userId="e7af6658-d96d-480f-9826-fcc55a46ebbf" providerId="ADAL" clId="{0FB7C2EA-B75A-4BCA-A302-987739B04714}" dt="2019-11-09T09:59:32.726" v="2334" actId="478"/>
          <ac:spMkLst>
            <pc:docMk/>
            <pc:sldMk cId="3540487461" sldId="668"/>
            <ac:spMk id="7" creationId="{3FE36C35-6326-4490-AFDE-50F51880CB04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10:01:34.407" v="2383" actId="20577"/>
          <ac:spMkLst>
            <pc:docMk/>
            <pc:sldMk cId="3540487461" sldId="668"/>
            <ac:spMk id="8" creationId="{A86124DB-BA45-4E3F-AFD4-67E4C7398637}"/>
          </ac:spMkLst>
        </pc:spChg>
        <pc:picChg chg="mod">
          <ac:chgData name="Christiancarmine ESPOSITO (esposito@unisa.it)" userId="e7af6658-d96d-480f-9826-fcc55a46ebbf" providerId="ADAL" clId="{0FB7C2EA-B75A-4BCA-A302-987739B04714}" dt="2019-11-09T09:59:45.155" v="2343" actId="1076"/>
          <ac:picMkLst>
            <pc:docMk/>
            <pc:sldMk cId="3540487461" sldId="668"/>
            <ac:picMk id="4" creationId="{F4C195DE-52A8-4826-8745-7F55A9D2E45F}"/>
          </ac:picMkLst>
        </pc:picChg>
      </pc:sldChg>
      <pc:sldChg chg="delSp modSp add">
        <pc:chgData name="Christiancarmine ESPOSITO (esposito@unisa.it)" userId="e7af6658-d96d-480f-9826-fcc55a46ebbf" providerId="ADAL" clId="{0FB7C2EA-B75A-4BCA-A302-987739B04714}" dt="2019-11-09T10:47:42.516" v="3395" actId="20577"/>
        <pc:sldMkLst>
          <pc:docMk/>
          <pc:sldMk cId="980547400" sldId="669"/>
        </pc:sldMkLst>
        <pc:spChg chg="mod">
          <ac:chgData name="Christiancarmine ESPOSITO (esposito@unisa.it)" userId="e7af6658-d96d-480f-9826-fcc55a46ebbf" providerId="ADAL" clId="{0FB7C2EA-B75A-4BCA-A302-987739B04714}" dt="2019-11-09T10:47:42.516" v="3395" actId="20577"/>
          <ac:spMkLst>
            <pc:docMk/>
            <pc:sldMk cId="980547400" sldId="669"/>
            <ac:spMk id="2" creationId="{00000000-0000-0000-0000-000000000000}"/>
          </ac:spMkLst>
        </pc:spChg>
        <pc:spChg chg="del mod">
          <ac:chgData name="Christiancarmine ESPOSITO (esposito@unisa.it)" userId="e7af6658-d96d-480f-9826-fcc55a46ebbf" providerId="ADAL" clId="{0FB7C2EA-B75A-4BCA-A302-987739B04714}" dt="2019-11-09T10:02:26.276" v="2397" actId="478"/>
          <ac:spMkLst>
            <pc:docMk/>
            <pc:sldMk cId="980547400" sldId="669"/>
            <ac:spMk id="5" creationId="{597F3219-97EF-4AFB-B0FA-E18C764D2827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02:03.919" v="2389" actId="14100"/>
          <ac:spMkLst>
            <pc:docMk/>
            <pc:sldMk cId="980547400" sldId="669"/>
            <ac:spMk id="6" creationId="{B095A701-CD14-4E8D-9473-F2C5AE9DD492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03:29.218" v="2455" actId="14100"/>
          <ac:spMkLst>
            <pc:docMk/>
            <pc:sldMk cId="980547400" sldId="669"/>
            <ac:spMk id="8" creationId="{A86124DB-BA45-4E3F-AFD4-67E4C7398637}"/>
          </ac:spMkLst>
        </pc:spChg>
      </pc:sldChg>
      <pc:sldChg chg="delSp modSp add">
        <pc:chgData name="Christiancarmine ESPOSITO (esposito@unisa.it)" userId="e7af6658-d96d-480f-9826-fcc55a46ebbf" providerId="ADAL" clId="{0FB7C2EA-B75A-4BCA-A302-987739B04714}" dt="2019-11-09T10:47:39.338" v="3393" actId="20577"/>
        <pc:sldMkLst>
          <pc:docMk/>
          <pc:sldMk cId="2732199596" sldId="670"/>
        </pc:sldMkLst>
        <pc:spChg chg="mod">
          <ac:chgData name="Christiancarmine ESPOSITO (esposito@unisa.it)" userId="e7af6658-d96d-480f-9826-fcc55a46ebbf" providerId="ADAL" clId="{0FB7C2EA-B75A-4BCA-A302-987739B04714}" dt="2019-11-09T10:47:39.338" v="3393" actId="20577"/>
          <ac:spMkLst>
            <pc:docMk/>
            <pc:sldMk cId="2732199596" sldId="670"/>
            <ac:spMk id="2" creationId="{00000000-0000-0000-0000-000000000000}"/>
          </ac:spMkLst>
        </pc:spChg>
        <pc:spChg chg="del mod">
          <ac:chgData name="Christiancarmine ESPOSITO (esposito@unisa.it)" userId="e7af6658-d96d-480f-9826-fcc55a46ebbf" providerId="ADAL" clId="{0FB7C2EA-B75A-4BCA-A302-987739B04714}" dt="2019-11-09T10:04:22.773" v="2474" actId="478"/>
          <ac:spMkLst>
            <pc:docMk/>
            <pc:sldMk cId="2732199596" sldId="670"/>
            <ac:spMk id="5" creationId="{597F3219-97EF-4AFB-B0FA-E18C764D2827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04:05.687" v="2470" actId="14100"/>
          <ac:spMkLst>
            <pc:docMk/>
            <pc:sldMk cId="2732199596" sldId="670"/>
            <ac:spMk id="6" creationId="{B095A701-CD14-4E8D-9473-F2C5AE9DD492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04:48.071" v="2483" actId="14100"/>
          <ac:spMkLst>
            <pc:docMk/>
            <pc:sldMk cId="2732199596" sldId="670"/>
            <ac:spMk id="8" creationId="{A86124DB-BA45-4E3F-AFD4-67E4C7398637}"/>
          </ac:spMkLst>
        </pc:spChg>
      </pc:sldChg>
      <pc:sldChg chg="delSp modSp add">
        <pc:chgData name="Christiancarmine ESPOSITO (esposito@unisa.it)" userId="e7af6658-d96d-480f-9826-fcc55a46ebbf" providerId="ADAL" clId="{0FB7C2EA-B75A-4BCA-A302-987739B04714}" dt="2019-11-09T10:47:34.966" v="3391" actId="20577"/>
        <pc:sldMkLst>
          <pc:docMk/>
          <pc:sldMk cId="1062295646" sldId="671"/>
        </pc:sldMkLst>
        <pc:spChg chg="mod">
          <ac:chgData name="Christiancarmine ESPOSITO (esposito@unisa.it)" userId="e7af6658-d96d-480f-9826-fcc55a46ebbf" providerId="ADAL" clId="{0FB7C2EA-B75A-4BCA-A302-987739B04714}" dt="2019-11-09T10:47:34.966" v="3391" actId="20577"/>
          <ac:spMkLst>
            <pc:docMk/>
            <pc:sldMk cId="1062295646" sldId="671"/>
            <ac:spMk id="2" creationId="{00000000-0000-0000-0000-000000000000}"/>
          </ac:spMkLst>
        </pc:spChg>
        <pc:spChg chg="del mod">
          <ac:chgData name="Christiancarmine ESPOSITO (esposito@unisa.it)" userId="e7af6658-d96d-480f-9826-fcc55a46ebbf" providerId="ADAL" clId="{0FB7C2EA-B75A-4BCA-A302-987739B04714}" dt="2019-11-09T10:05:13.415" v="2506" actId="478"/>
          <ac:spMkLst>
            <pc:docMk/>
            <pc:sldMk cId="1062295646" sldId="671"/>
            <ac:spMk id="5" creationId="{597F3219-97EF-4AFB-B0FA-E18C764D2827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05:05.430" v="2503" actId="14100"/>
          <ac:spMkLst>
            <pc:docMk/>
            <pc:sldMk cId="1062295646" sldId="671"/>
            <ac:spMk id="6" creationId="{B095A701-CD14-4E8D-9473-F2C5AE9DD492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05:45.968" v="2521" actId="14100"/>
          <ac:spMkLst>
            <pc:docMk/>
            <pc:sldMk cId="1062295646" sldId="671"/>
            <ac:spMk id="8" creationId="{A86124DB-BA45-4E3F-AFD4-67E4C7398637}"/>
          </ac:spMkLst>
        </pc:spChg>
      </pc:sldChg>
      <pc:sldChg chg="delSp modSp add">
        <pc:chgData name="Christiancarmine ESPOSITO (esposito@unisa.it)" userId="e7af6658-d96d-480f-9826-fcc55a46ebbf" providerId="ADAL" clId="{0FB7C2EA-B75A-4BCA-A302-987739B04714}" dt="2019-11-09T10:47:31.814" v="3389" actId="20577"/>
        <pc:sldMkLst>
          <pc:docMk/>
          <pc:sldMk cId="3374931383" sldId="672"/>
        </pc:sldMkLst>
        <pc:spChg chg="mod">
          <ac:chgData name="Christiancarmine ESPOSITO (esposito@unisa.it)" userId="e7af6658-d96d-480f-9826-fcc55a46ebbf" providerId="ADAL" clId="{0FB7C2EA-B75A-4BCA-A302-987739B04714}" dt="2019-11-09T10:47:31.814" v="3389" actId="20577"/>
          <ac:spMkLst>
            <pc:docMk/>
            <pc:sldMk cId="3374931383" sldId="672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09:03.369" v="2612" actId="20577"/>
          <ac:spMkLst>
            <pc:docMk/>
            <pc:sldMk cId="3374931383" sldId="672"/>
            <ac:spMk id="3" creationId="{00000000-0000-0000-0000-000000000000}"/>
          </ac:spMkLst>
        </pc:spChg>
        <pc:spChg chg="del">
          <ac:chgData name="Christiancarmine ESPOSITO (esposito@unisa.it)" userId="e7af6658-d96d-480f-9826-fcc55a46ebbf" providerId="ADAL" clId="{0FB7C2EA-B75A-4BCA-A302-987739B04714}" dt="2019-11-09T10:06:40.832" v="2524" actId="478"/>
          <ac:spMkLst>
            <pc:docMk/>
            <pc:sldMk cId="3374931383" sldId="672"/>
            <ac:spMk id="6" creationId="{B095A701-CD14-4E8D-9473-F2C5AE9DD492}"/>
          </ac:spMkLst>
        </pc:spChg>
        <pc:spChg chg="del">
          <ac:chgData name="Christiancarmine ESPOSITO (esposito@unisa.it)" userId="e7af6658-d96d-480f-9826-fcc55a46ebbf" providerId="ADAL" clId="{0FB7C2EA-B75A-4BCA-A302-987739B04714}" dt="2019-11-09T10:06:37.372" v="2523" actId="478"/>
          <ac:spMkLst>
            <pc:docMk/>
            <pc:sldMk cId="3374931383" sldId="672"/>
            <ac:spMk id="8" creationId="{A86124DB-BA45-4E3F-AFD4-67E4C7398637}"/>
          </ac:spMkLst>
        </pc:spChg>
      </pc:sldChg>
      <pc:sldChg chg="addSp delSp modSp add">
        <pc:chgData name="Christiancarmine ESPOSITO (esposito@unisa.it)" userId="e7af6658-d96d-480f-9826-fcc55a46ebbf" providerId="ADAL" clId="{0FB7C2EA-B75A-4BCA-A302-987739B04714}" dt="2019-11-09T10:37:54.373" v="3244" actId="20577"/>
        <pc:sldMkLst>
          <pc:docMk/>
          <pc:sldMk cId="2200681639" sldId="673"/>
        </pc:sldMkLst>
        <pc:spChg chg="mod">
          <ac:chgData name="Christiancarmine ESPOSITO (esposito@unisa.it)" userId="e7af6658-d96d-480f-9826-fcc55a46ebbf" providerId="ADAL" clId="{0FB7C2EA-B75A-4BCA-A302-987739B04714}" dt="2019-11-09T10:37:54.373" v="3244" actId="20577"/>
          <ac:spMkLst>
            <pc:docMk/>
            <pc:sldMk cId="2200681639" sldId="673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17:23.652" v="2803" actId="179"/>
          <ac:spMkLst>
            <pc:docMk/>
            <pc:sldMk cId="2200681639" sldId="673"/>
            <ac:spMk id="3" creationId="{00000000-0000-0000-0000-000000000000}"/>
          </ac:spMkLst>
        </pc:spChg>
        <pc:spChg chg="add del mod">
          <ac:chgData name="Christiancarmine ESPOSITO (esposito@unisa.it)" userId="e7af6658-d96d-480f-9826-fcc55a46ebbf" providerId="ADAL" clId="{0FB7C2EA-B75A-4BCA-A302-987739B04714}" dt="2019-11-09T10:19:10.402" v="2823" actId="478"/>
          <ac:spMkLst>
            <pc:docMk/>
            <pc:sldMk cId="2200681639" sldId="673"/>
            <ac:spMk id="7" creationId="{096F159F-289C-4DF6-A2F3-6ED1D98E6D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10:10:19.821" v="2614" actId="478"/>
          <ac:picMkLst>
            <pc:docMk/>
            <pc:sldMk cId="2200681639" sldId="673"/>
            <ac:picMk id="4" creationId="{F4C195DE-52A8-4826-8745-7F55A9D2E45F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10:17:41.107" v="2810" actId="1076"/>
          <ac:picMkLst>
            <pc:docMk/>
            <pc:sldMk cId="2200681639" sldId="673"/>
            <ac:picMk id="5" creationId="{CB7AAA4E-E34C-4421-85EC-EF7AF57284FA}"/>
          </ac:picMkLst>
        </pc:picChg>
        <pc:picChg chg="add del mod">
          <ac:chgData name="Christiancarmine ESPOSITO (esposito@unisa.it)" userId="e7af6658-d96d-480f-9826-fcc55a46ebbf" providerId="ADAL" clId="{0FB7C2EA-B75A-4BCA-A302-987739B04714}" dt="2019-11-09T10:19:10.402" v="2823" actId="478"/>
          <ac:picMkLst>
            <pc:docMk/>
            <pc:sldMk cId="2200681639" sldId="673"/>
            <ac:picMk id="6" creationId="{DE7C43CD-4C19-4AB2-94AB-5E13A358F46F}"/>
          </ac:picMkLst>
        </pc:picChg>
      </pc:sldChg>
      <pc:sldChg chg="addSp modSp add">
        <pc:chgData name="Christiancarmine ESPOSITO (esposito@unisa.it)" userId="e7af6658-d96d-480f-9826-fcc55a46ebbf" providerId="ADAL" clId="{0FB7C2EA-B75A-4BCA-A302-987739B04714}" dt="2019-11-09T10:37:50.280" v="3243" actId="20577"/>
        <pc:sldMkLst>
          <pc:docMk/>
          <pc:sldMk cId="3637649625" sldId="674"/>
        </pc:sldMkLst>
        <pc:spChg chg="mod">
          <ac:chgData name="Christiancarmine ESPOSITO (esposito@unisa.it)" userId="e7af6658-d96d-480f-9826-fcc55a46ebbf" providerId="ADAL" clId="{0FB7C2EA-B75A-4BCA-A302-987739B04714}" dt="2019-11-09T10:37:50.280" v="3243" actId="20577"/>
          <ac:spMkLst>
            <pc:docMk/>
            <pc:sldMk cId="3637649625" sldId="674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19:57.403" v="2841" actId="123"/>
          <ac:spMkLst>
            <pc:docMk/>
            <pc:sldMk cId="3637649625" sldId="674"/>
            <ac:spMk id="3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21:22.192" v="2897" actId="20577"/>
          <ac:spMkLst>
            <pc:docMk/>
            <pc:sldMk cId="3637649625" sldId="674"/>
            <ac:spMk id="7" creationId="{096F159F-289C-4DF6-A2F3-6ED1D98E6D00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10:19:17.755" v="2830" actId="1036"/>
          <ac:spMkLst>
            <pc:docMk/>
            <pc:sldMk cId="3637649625" sldId="674"/>
            <ac:spMk id="8" creationId="{025CFE29-7120-434C-8EC0-4334013F205F}"/>
          </ac:spMkLst>
        </pc:spChg>
        <pc:picChg chg="mod">
          <ac:chgData name="Christiancarmine ESPOSITO (esposito@unisa.it)" userId="e7af6658-d96d-480f-9826-fcc55a46ebbf" providerId="ADAL" clId="{0FB7C2EA-B75A-4BCA-A302-987739B04714}" dt="2019-11-09T10:20:41.314" v="2856" actId="1036"/>
          <ac:picMkLst>
            <pc:docMk/>
            <pc:sldMk cId="3637649625" sldId="674"/>
            <ac:picMk id="6" creationId="{DE7C43CD-4C19-4AB2-94AB-5E13A358F46F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0:37:40.226" v="3241" actId="20577"/>
        <pc:sldMkLst>
          <pc:docMk/>
          <pc:sldMk cId="3178820176" sldId="675"/>
        </pc:sldMkLst>
        <pc:spChg chg="mod">
          <ac:chgData name="Christiancarmine ESPOSITO (esposito@unisa.it)" userId="e7af6658-d96d-480f-9826-fcc55a46ebbf" providerId="ADAL" clId="{0FB7C2EA-B75A-4BCA-A302-987739B04714}" dt="2019-11-09T10:37:40.226" v="3241" actId="20577"/>
          <ac:spMkLst>
            <pc:docMk/>
            <pc:sldMk cId="3178820176" sldId="675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26:53.434" v="2982" actId="20577"/>
          <ac:spMkLst>
            <pc:docMk/>
            <pc:sldMk cId="3178820176" sldId="675"/>
            <ac:spMk id="3" creationId="{00000000-0000-0000-0000-000000000000}"/>
          </ac:spMkLst>
        </pc:spChg>
        <pc:spChg chg="del">
          <ac:chgData name="Christiancarmine ESPOSITO (esposito@unisa.it)" userId="e7af6658-d96d-480f-9826-fcc55a46ebbf" providerId="ADAL" clId="{0FB7C2EA-B75A-4BCA-A302-987739B04714}" dt="2019-11-09T10:21:36.437" v="2901" actId="478"/>
          <ac:spMkLst>
            <pc:docMk/>
            <pc:sldMk cId="3178820176" sldId="675"/>
            <ac:spMk id="7" creationId="{096F159F-289C-4DF6-A2F3-6ED1D98E6D00}"/>
          </ac:spMkLst>
        </pc:spChg>
        <pc:spChg chg="del">
          <ac:chgData name="Christiancarmine ESPOSITO (esposito@unisa.it)" userId="e7af6658-d96d-480f-9826-fcc55a46ebbf" providerId="ADAL" clId="{0FB7C2EA-B75A-4BCA-A302-987739B04714}" dt="2019-11-09T10:21:36.437" v="2901" actId="478"/>
          <ac:spMkLst>
            <pc:docMk/>
            <pc:sldMk cId="3178820176" sldId="675"/>
            <ac:spMk id="8" creationId="{025CFE29-7120-434C-8EC0-4334013F205F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10:27:06.495" v="2998" actId="1035"/>
          <ac:picMkLst>
            <pc:docMk/>
            <pc:sldMk cId="3178820176" sldId="675"/>
            <ac:picMk id="4" creationId="{8C3CFDDD-91F2-43A4-A59D-2C34CBB1A020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10:21:36.437" v="2901" actId="478"/>
          <ac:picMkLst>
            <pc:docMk/>
            <pc:sldMk cId="3178820176" sldId="675"/>
            <ac:picMk id="5" creationId="{CB7AAA4E-E34C-4421-85EC-EF7AF57284FA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10:21:36.437" v="2901" actId="478"/>
          <ac:picMkLst>
            <pc:docMk/>
            <pc:sldMk cId="3178820176" sldId="675"/>
            <ac:picMk id="6" creationId="{DE7C43CD-4C19-4AB2-94AB-5E13A358F46F}"/>
          </ac:picMkLst>
        </pc:picChg>
      </pc:sldChg>
      <pc:sldChg chg="addSp modSp add">
        <pc:chgData name="Christiancarmine ESPOSITO (esposito@unisa.it)" userId="e7af6658-d96d-480f-9826-fcc55a46ebbf" providerId="ADAL" clId="{0FB7C2EA-B75A-4BCA-A302-987739B04714}" dt="2019-11-09T10:37:44.523" v="3242" actId="20577"/>
        <pc:sldMkLst>
          <pc:docMk/>
          <pc:sldMk cId="3875639563" sldId="676"/>
        </pc:sldMkLst>
        <pc:spChg chg="mod">
          <ac:chgData name="Christiancarmine ESPOSITO (esposito@unisa.it)" userId="e7af6658-d96d-480f-9826-fcc55a46ebbf" providerId="ADAL" clId="{0FB7C2EA-B75A-4BCA-A302-987739B04714}" dt="2019-11-09T10:37:44.523" v="3242" actId="20577"/>
          <ac:spMkLst>
            <pc:docMk/>
            <pc:sldMk cId="3875639563" sldId="676"/>
            <ac:spMk id="2" creationId="{00000000-0000-0000-0000-000000000000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10:22:57.257" v="2912" actId="14100"/>
          <ac:spMkLst>
            <pc:docMk/>
            <pc:sldMk cId="3875639563" sldId="676"/>
            <ac:spMk id="9" creationId="{62F216B6-2290-4B98-8DB5-82F444A48076}"/>
          </ac:spMkLst>
        </pc:spChg>
        <pc:picChg chg="add mod ord">
          <ac:chgData name="Christiancarmine ESPOSITO (esposito@unisa.it)" userId="e7af6658-d96d-480f-9826-fcc55a46ebbf" providerId="ADAL" clId="{0FB7C2EA-B75A-4BCA-A302-987739B04714}" dt="2019-11-09T10:22:46.278" v="2910" actId="166"/>
          <ac:picMkLst>
            <pc:docMk/>
            <pc:sldMk cId="3875639563" sldId="676"/>
            <ac:picMk id="4" creationId="{E500C95A-EA38-4CC3-AC2F-AAE3E7FAD9A2}"/>
          </ac:picMkLst>
        </pc:picChg>
      </pc:sldChg>
      <pc:sldChg chg="delSp modSp add">
        <pc:chgData name="Christiancarmine ESPOSITO (esposito@unisa.it)" userId="e7af6658-d96d-480f-9826-fcc55a46ebbf" providerId="ADAL" clId="{0FB7C2EA-B75A-4BCA-A302-987739B04714}" dt="2019-11-09T10:37:31.266" v="3238" actId="20577"/>
        <pc:sldMkLst>
          <pc:docMk/>
          <pc:sldMk cId="2521796572" sldId="677"/>
        </pc:sldMkLst>
        <pc:spChg chg="mod">
          <ac:chgData name="Christiancarmine ESPOSITO (esposito@unisa.it)" userId="e7af6658-d96d-480f-9826-fcc55a46ebbf" providerId="ADAL" clId="{0FB7C2EA-B75A-4BCA-A302-987739B04714}" dt="2019-11-09T10:37:31.266" v="3238" actId="20577"/>
          <ac:spMkLst>
            <pc:docMk/>
            <pc:sldMk cId="2521796572" sldId="677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33:34.163" v="3155" actId="20577"/>
          <ac:spMkLst>
            <pc:docMk/>
            <pc:sldMk cId="2521796572" sldId="677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10:27:32.631" v="3002" actId="478"/>
          <ac:picMkLst>
            <pc:docMk/>
            <pc:sldMk cId="2521796572" sldId="677"/>
            <ac:picMk id="4" creationId="{8C3CFDDD-91F2-43A4-A59D-2C34CBB1A020}"/>
          </ac:picMkLst>
        </pc:picChg>
      </pc:sldChg>
      <pc:sldChg chg="modSp add">
        <pc:chgData name="Christiancarmine ESPOSITO (esposito@unisa.it)" userId="e7af6658-d96d-480f-9826-fcc55a46ebbf" providerId="ADAL" clId="{0FB7C2EA-B75A-4BCA-A302-987739B04714}" dt="2019-11-09T10:37:35.732" v="3240" actId="20577"/>
        <pc:sldMkLst>
          <pc:docMk/>
          <pc:sldMk cId="2353373837" sldId="679"/>
        </pc:sldMkLst>
        <pc:spChg chg="mod">
          <ac:chgData name="Christiancarmine ESPOSITO (esposito@unisa.it)" userId="e7af6658-d96d-480f-9826-fcc55a46ebbf" providerId="ADAL" clId="{0FB7C2EA-B75A-4BCA-A302-987739B04714}" dt="2019-11-09T10:37:35.732" v="3240" actId="20577"/>
          <ac:spMkLst>
            <pc:docMk/>
            <pc:sldMk cId="2353373837" sldId="679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36:16.141" v="3233" actId="947"/>
          <ac:spMkLst>
            <pc:docMk/>
            <pc:sldMk cId="2353373837" sldId="679"/>
            <ac:spMk id="3" creationId="{00000000-0000-0000-0000-000000000000}"/>
          </ac:spMkLst>
        </pc:spChg>
      </pc:sldChg>
      <pc:sldChg chg="addSp delSp modSp add">
        <pc:chgData name="Christiancarmine ESPOSITO (esposito@unisa.it)" userId="e7af6658-d96d-480f-9826-fcc55a46ebbf" providerId="ADAL" clId="{0FB7C2EA-B75A-4BCA-A302-987739B04714}" dt="2019-11-09T10:47:27.284" v="3387" actId="20577"/>
        <pc:sldMkLst>
          <pc:docMk/>
          <pc:sldMk cId="2415111968" sldId="680"/>
        </pc:sldMkLst>
        <pc:spChg chg="mod">
          <ac:chgData name="Christiancarmine ESPOSITO (esposito@unisa.it)" userId="e7af6658-d96d-480f-9826-fcc55a46ebbf" providerId="ADAL" clId="{0FB7C2EA-B75A-4BCA-A302-987739B04714}" dt="2019-11-09T10:47:27.284" v="3387" actId="20577"/>
          <ac:spMkLst>
            <pc:docMk/>
            <pc:sldMk cId="2415111968" sldId="680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47:04.886" v="3383" actId="20577"/>
          <ac:spMkLst>
            <pc:docMk/>
            <pc:sldMk cId="2415111968" sldId="680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10:38:00.902" v="3246" actId="478"/>
          <ac:picMkLst>
            <pc:docMk/>
            <pc:sldMk cId="2415111968" sldId="680"/>
            <ac:picMk id="4" creationId="{F4C195DE-52A8-4826-8745-7F55A9D2E45F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10:44:56.332" v="3352" actId="1035"/>
          <ac:picMkLst>
            <pc:docMk/>
            <pc:sldMk cId="2415111968" sldId="680"/>
            <ac:picMk id="5" creationId="{1BC5E8C9-2F0E-46F4-8FE2-8E27A3AE07AC}"/>
          </ac:picMkLst>
        </pc:picChg>
      </pc:sldChg>
      <pc:sldChg chg="delSp modSp add">
        <pc:chgData name="Christiancarmine ESPOSITO (esposito@unisa.it)" userId="e7af6658-d96d-480f-9826-fcc55a46ebbf" providerId="ADAL" clId="{0FB7C2EA-B75A-4BCA-A302-987739B04714}" dt="2019-11-09T11:20:01.289" v="4350" actId="20577"/>
        <pc:sldMkLst>
          <pc:docMk/>
          <pc:sldMk cId="598933888" sldId="681"/>
        </pc:sldMkLst>
        <pc:spChg chg="mod">
          <ac:chgData name="Christiancarmine ESPOSITO (esposito@unisa.it)" userId="e7af6658-d96d-480f-9826-fcc55a46ebbf" providerId="ADAL" clId="{0FB7C2EA-B75A-4BCA-A302-987739B04714}" dt="2019-11-09T11:20:01.289" v="4350" actId="20577"/>
          <ac:spMkLst>
            <pc:docMk/>
            <pc:sldMk cId="598933888" sldId="681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54:14.361" v="3608" actId="20577"/>
          <ac:spMkLst>
            <pc:docMk/>
            <pc:sldMk cId="598933888" sldId="681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10:48:28.917" v="3418" actId="478"/>
          <ac:picMkLst>
            <pc:docMk/>
            <pc:sldMk cId="598933888" sldId="681"/>
            <ac:picMk id="4" creationId="{7EBB3FFA-D797-4C13-94F9-FD59EF222DD8}"/>
          </ac:picMkLst>
        </pc:picChg>
      </pc:sldChg>
      <pc:sldChg chg="addSp modSp add">
        <pc:chgData name="Christiancarmine ESPOSITO (esposito@unisa.it)" userId="e7af6658-d96d-480f-9826-fcc55a46ebbf" providerId="ADAL" clId="{0FB7C2EA-B75A-4BCA-A302-987739B04714}" dt="2019-11-09T11:19:56.403" v="4349" actId="20577"/>
        <pc:sldMkLst>
          <pc:docMk/>
          <pc:sldMk cId="3334724422" sldId="682"/>
        </pc:sldMkLst>
        <pc:spChg chg="mod">
          <ac:chgData name="Christiancarmine ESPOSITO (esposito@unisa.it)" userId="e7af6658-d96d-480f-9826-fcc55a46ebbf" providerId="ADAL" clId="{0FB7C2EA-B75A-4BCA-A302-987739B04714}" dt="2019-11-09T11:19:56.403" v="4349" actId="20577"/>
          <ac:spMkLst>
            <pc:docMk/>
            <pc:sldMk cId="3334724422" sldId="682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0:58:01.225" v="3704" actId="255"/>
          <ac:spMkLst>
            <pc:docMk/>
            <pc:sldMk cId="3334724422" sldId="682"/>
            <ac:spMk id="3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10:56:43.156" v="3687" actId="14100"/>
          <ac:picMkLst>
            <pc:docMk/>
            <pc:sldMk cId="3334724422" sldId="682"/>
            <ac:picMk id="4" creationId="{9D4B15B8-5F17-4D18-A8D1-F848C649F575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1:19:53.447" v="4348" actId="20577"/>
        <pc:sldMkLst>
          <pc:docMk/>
          <pc:sldMk cId="2811458621" sldId="683"/>
        </pc:sldMkLst>
        <pc:spChg chg="mod">
          <ac:chgData name="Christiancarmine ESPOSITO (esposito@unisa.it)" userId="e7af6658-d96d-480f-9826-fcc55a46ebbf" providerId="ADAL" clId="{0FB7C2EA-B75A-4BCA-A302-987739B04714}" dt="2019-11-09T11:19:53.447" v="4348" actId="20577"/>
          <ac:spMkLst>
            <pc:docMk/>
            <pc:sldMk cId="2811458621" sldId="683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02:04.676" v="3825" actId="20577"/>
          <ac:spMkLst>
            <pc:docMk/>
            <pc:sldMk cId="2811458621" sldId="683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10:59:15.246" v="3711" actId="478"/>
          <ac:picMkLst>
            <pc:docMk/>
            <pc:sldMk cId="2811458621" sldId="683"/>
            <ac:picMk id="4" creationId="{9D4B15B8-5F17-4D18-A8D1-F848C649F575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10:59:12.962" v="3710" actId="1076"/>
          <ac:picMkLst>
            <pc:docMk/>
            <pc:sldMk cId="2811458621" sldId="683"/>
            <ac:picMk id="5" creationId="{7381E1F3-FF1E-493F-82BE-E461EC275425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1:19:50.298" v="4347" actId="20577"/>
        <pc:sldMkLst>
          <pc:docMk/>
          <pc:sldMk cId="3669625740" sldId="684"/>
        </pc:sldMkLst>
        <pc:spChg chg="mod">
          <ac:chgData name="Christiancarmine ESPOSITO (esposito@unisa.it)" userId="e7af6658-d96d-480f-9826-fcc55a46ebbf" providerId="ADAL" clId="{0FB7C2EA-B75A-4BCA-A302-987739B04714}" dt="2019-11-09T11:19:50.298" v="4347" actId="20577"/>
          <ac:spMkLst>
            <pc:docMk/>
            <pc:sldMk cId="3669625740" sldId="684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03:11.376" v="3855" actId="6549"/>
          <ac:spMkLst>
            <pc:docMk/>
            <pc:sldMk cId="3669625740" sldId="684"/>
            <ac:spMk id="3" creationId="{00000000-0000-0000-0000-000000000000}"/>
          </ac:spMkLst>
        </pc:spChg>
        <pc:picChg chg="add mod modCrop">
          <ac:chgData name="Christiancarmine ESPOSITO (esposito@unisa.it)" userId="e7af6658-d96d-480f-9826-fcc55a46ebbf" providerId="ADAL" clId="{0FB7C2EA-B75A-4BCA-A302-987739B04714}" dt="2019-11-09T11:04:27.057" v="3861" actId="14100"/>
          <ac:picMkLst>
            <pc:docMk/>
            <pc:sldMk cId="3669625740" sldId="684"/>
            <ac:picMk id="4" creationId="{AFB63E18-B1EC-43C0-9914-88B527DFCC20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11:02:09.415" v="3827" actId="478"/>
          <ac:picMkLst>
            <pc:docMk/>
            <pc:sldMk cId="3669625740" sldId="684"/>
            <ac:picMk id="5" creationId="{7381E1F3-FF1E-493F-82BE-E461EC275425}"/>
          </ac:picMkLst>
        </pc:picChg>
        <pc:picChg chg="add del mod">
          <ac:chgData name="Christiancarmine ESPOSITO (esposito@unisa.it)" userId="e7af6658-d96d-480f-9826-fcc55a46ebbf" providerId="ADAL" clId="{0FB7C2EA-B75A-4BCA-A302-987739B04714}" dt="2019-11-09T11:04:45.983" v="3864" actId="478"/>
          <ac:picMkLst>
            <pc:docMk/>
            <pc:sldMk cId="3669625740" sldId="684"/>
            <ac:picMk id="6" creationId="{D00EE30D-9E3E-42B9-BF7E-DF8106D6FA68}"/>
          </ac:picMkLst>
        </pc:picChg>
      </pc:sldChg>
      <pc:sldChg chg="modSp add">
        <pc:chgData name="Christiancarmine ESPOSITO (esposito@unisa.it)" userId="e7af6658-d96d-480f-9826-fcc55a46ebbf" providerId="ADAL" clId="{0FB7C2EA-B75A-4BCA-A302-987739B04714}" dt="2019-11-09T11:19:46.946" v="4346" actId="20577"/>
        <pc:sldMkLst>
          <pc:docMk/>
          <pc:sldMk cId="944638739" sldId="685"/>
        </pc:sldMkLst>
        <pc:spChg chg="mod">
          <ac:chgData name="Christiancarmine ESPOSITO (esposito@unisa.it)" userId="e7af6658-d96d-480f-9826-fcc55a46ebbf" providerId="ADAL" clId="{0FB7C2EA-B75A-4BCA-A302-987739B04714}" dt="2019-11-09T11:19:46.946" v="4346" actId="20577"/>
          <ac:spMkLst>
            <pc:docMk/>
            <pc:sldMk cId="944638739" sldId="685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09:18.866" v="3954" actId="20577"/>
          <ac:spMkLst>
            <pc:docMk/>
            <pc:sldMk cId="944638739" sldId="685"/>
            <ac:spMk id="3" creationId="{00000000-0000-0000-0000-000000000000}"/>
          </ac:spMkLst>
        </pc:spChg>
        <pc:picChg chg="mod">
          <ac:chgData name="Christiancarmine ESPOSITO (esposito@unisa.it)" userId="e7af6658-d96d-480f-9826-fcc55a46ebbf" providerId="ADAL" clId="{0FB7C2EA-B75A-4BCA-A302-987739B04714}" dt="2019-11-09T11:08:24.389" v="3913" actId="1076"/>
          <ac:picMkLst>
            <pc:docMk/>
            <pc:sldMk cId="944638739" sldId="685"/>
            <ac:picMk id="6" creationId="{D00EE30D-9E3E-42B9-BF7E-DF8106D6FA68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1:19:42.638" v="4345" actId="20577"/>
        <pc:sldMkLst>
          <pc:docMk/>
          <pc:sldMk cId="58962776" sldId="686"/>
        </pc:sldMkLst>
        <pc:spChg chg="mod">
          <ac:chgData name="Christiancarmine ESPOSITO (esposito@unisa.it)" userId="e7af6658-d96d-480f-9826-fcc55a46ebbf" providerId="ADAL" clId="{0FB7C2EA-B75A-4BCA-A302-987739B04714}" dt="2019-11-09T11:19:42.638" v="4345" actId="20577"/>
          <ac:spMkLst>
            <pc:docMk/>
            <pc:sldMk cId="58962776" sldId="686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12:54.659" v="4054"/>
          <ac:spMkLst>
            <pc:docMk/>
            <pc:sldMk cId="58962776" sldId="686"/>
            <ac:spMk id="3" creationId="{00000000-0000-0000-0000-000000000000}"/>
          </ac:spMkLst>
        </pc:spChg>
        <pc:spChg chg="add mod">
          <ac:chgData name="Christiancarmine ESPOSITO (esposito@unisa.it)" userId="e7af6658-d96d-480f-9826-fcc55a46ebbf" providerId="ADAL" clId="{0FB7C2EA-B75A-4BCA-A302-987739B04714}" dt="2019-11-09T11:14:23.801" v="4096" actId="1035"/>
          <ac:spMkLst>
            <pc:docMk/>
            <pc:sldMk cId="58962776" sldId="686"/>
            <ac:spMk id="8" creationId="{C763513D-896E-4566-8E0B-9833A4BD00B9}"/>
          </ac:spMkLst>
        </pc:spChg>
        <pc:picChg chg="del">
          <ac:chgData name="Christiancarmine ESPOSITO (esposito@unisa.it)" userId="e7af6658-d96d-480f-9826-fcc55a46ebbf" providerId="ADAL" clId="{0FB7C2EA-B75A-4BCA-A302-987739B04714}" dt="2019-11-09T11:09:59.165" v="3964" actId="478"/>
          <ac:picMkLst>
            <pc:docMk/>
            <pc:sldMk cId="58962776" sldId="686"/>
            <ac:picMk id="4" creationId="{AFB63E18-B1EC-43C0-9914-88B527DFCC20}"/>
          </ac:picMkLst>
        </pc:picChg>
        <pc:picChg chg="add mod modCrop">
          <ac:chgData name="Christiancarmine ESPOSITO (esposito@unisa.it)" userId="e7af6658-d96d-480f-9826-fcc55a46ebbf" providerId="ADAL" clId="{0FB7C2EA-B75A-4BCA-A302-987739B04714}" dt="2019-11-09T11:12:16.331" v="4046" actId="1076"/>
          <ac:picMkLst>
            <pc:docMk/>
            <pc:sldMk cId="58962776" sldId="686"/>
            <ac:picMk id="5" creationId="{AC2129F5-3D2F-41C6-9AA9-157B0B2A836D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11:10:01.003" v="3965" actId="478"/>
          <ac:picMkLst>
            <pc:docMk/>
            <pc:sldMk cId="58962776" sldId="686"/>
            <ac:picMk id="6" creationId="{D00EE30D-9E3E-42B9-BF7E-DF8106D6FA68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11:12:51.366" v="4052" actId="14100"/>
          <ac:picMkLst>
            <pc:docMk/>
            <pc:sldMk cId="58962776" sldId="686"/>
            <ac:picMk id="7" creationId="{875A5291-233C-4BA7-BA1F-3A96C94A1AB6}"/>
          </ac:picMkLst>
        </pc:picChg>
      </pc:sldChg>
      <pc:sldChg chg="addSp delSp modSp add">
        <pc:chgData name="Christiancarmine ESPOSITO (esposito@unisa.it)" userId="e7af6658-d96d-480f-9826-fcc55a46ebbf" providerId="ADAL" clId="{0FB7C2EA-B75A-4BCA-A302-987739B04714}" dt="2019-11-09T11:19:38.158" v="4342" actId="20577"/>
        <pc:sldMkLst>
          <pc:docMk/>
          <pc:sldMk cId="267381976" sldId="687"/>
        </pc:sldMkLst>
        <pc:spChg chg="mod">
          <ac:chgData name="Christiancarmine ESPOSITO (esposito@unisa.it)" userId="e7af6658-d96d-480f-9826-fcc55a46ebbf" providerId="ADAL" clId="{0FB7C2EA-B75A-4BCA-A302-987739B04714}" dt="2019-11-09T11:19:38.158" v="4342" actId="20577"/>
          <ac:spMkLst>
            <pc:docMk/>
            <pc:sldMk cId="267381976" sldId="687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15:12.657" v="4227" actId="179"/>
          <ac:spMkLst>
            <pc:docMk/>
            <pc:sldMk cId="267381976" sldId="687"/>
            <ac:spMk id="3" creationId="{00000000-0000-0000-0000-000000000000}"/>
          </ac:spMkLst>
        </pc:spChg>
        <pc:spChg chg="del mod">
          <ac:chgData name="Christiancarmine ESPOSITO (esposito@unisa.it)" userId="e7af6658-d96d-480f-9826-fcc55a46ebbf" providerId="ADAL" clId="{0FB7C2EA-B75A-4BCA-A302-987739B04714}" dt="2019-11-09T11:16:13.590" v="4234" actId="478"/>
          <ac:spMkLst>
            <pc:docMk/>
            <pc:sldMk cId="267381976" sldId="687"/>
            <ac:spMk id="8" creationId="{C763513D-896E-4566-8E0B-9833A4BD00B9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11:14:41.555" v="4103" actId="14100"/>
          <ac:picMkLst>
            <pc:docMk/>
            <pc:sldMk cId="267381976" sldId="687"/>
            <ac:picMk id="4" creationId="{1F09D5DE-CB52-4979-A256-3D7A0B20BAC1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11:14:34.714" v="4101" actId="478"/>
          <ac:picMkLst>
            <pc:docMk/>
            <pc:sldMk cId="267381976" sldId="687"/>
            <ac:picMk id="5" creationId="{AC2129F5-3D2F-41C6-9AA9-157B0B2A836D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11:15:36.128" v="4231" actId="1076"/>
          <ac:picMkLst>
            <pc:docMk/>
            <pc:sldMk cId="267381976" sldId="687"/>
            <ac:picMk id="6" creationId="{0CDA5E78-7A18-4A85-A6EA-0A5DBAA4FD05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11:14:42.481" v="4104" actId="478"/>
          <ac:picMkLst>
            <pc:docMk/>
            <pc:sldMk cId="267381976" sldId="687"/>
            <ac:picMk id="7" creationId="{875A5291-233C-4BA7-BA1F-3A96C94A1AB6}"/>
          </ac:picMkLst>
        </pc:picChg>
      </pc:sldChg>
      <pc:sldChg chg="addSp modSp add">
        <pc:chgData name="Christiancarmine ESPOSITO (esposito@unisa.it)" userId="e7af6658-d96d-480f-9826-fcc55a46ebbf" providerId="ADAL" clId="{0FB7C2EA-B75A-4BCA-A302-987739B04714}" dt="2019-11-09T11:19:34.264" v="4341" actId="20577"/>
        <pc:sldMkLst>
          <pc:docMk/>
          <pc:sldMk cId="607582162" sldId="688"/>
        </pc:sldMkLst>
        <pc:spChg chg="mod">
          <ac:chgData name="Christiancarmine ESPOSITO (esposito@unisa.it)" userId="e7af6658-d96d-480f-9826-fcc55a46ebbf" providerId="ADAL" clId="{0FB7C2EA-B75A-4BCA-A302-987739B04714}" dt="2019-11-09T11:19:34.264" v="4341" actId="20577"/>
          <ac:spMkLst>
            <pc:docMk/>
            <pc:sldMk cId="607582162" sldId="688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16:35.753" v="4252" actId="6549"/>
          <ac:spMkLst>
            <pc:docMk/>
            <pc:sldMk cId="607582162" sldId="688"/>
            <ac:spMk id="8" creationId="{C763513D-896E-4566-8E0B-9833A4BD00B9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11:17:00.860" v="4256" actId="1076"/>
          <ac:picMkLst>
            <pc:docMk/>
            <pc:sldMk cId="607582162" sldId="688"/>
            <ac:picMk id="5" creationId="{649117BD-EC7B-41EE-BA1F-2F62AEC1350F}"/>
          </ac:picMkLst>
        </pc:picChg>
      </pc:sldChg>
      <pc:sldChg chg="addSp modSp add">
        <pc:chgData name="Christiancarmine ESPOSITO (esposito@unisa.it)" userId="e7af6658-d96d-480f-9826-fcc55a46ebbf" providerId="ADAL" clId="{0FB7C2EA-B75A-4BCA-A302-987739B04714}" dt="2019-11-09T11:22:16.138" v="4383" actId="20577"/>
        <pc:sldMkLst>
          <pc:docMk/>
          <pc:sldMk cId="1921885522" sldId="689"/>
        </pc:sldMkLst>
        <pc:spChg chg="mod">
          <ac:chgData name="Christiancarmine ESPOSITO (esposito@unisa.it)" userId="e7af6658-d96d-480f-9826-fcc55a46ebbf" providerId="ADAL" clId="{0FB7C2EA-B75A-4BCA-A302-987739B04714}" dt="2019-11-09T11:19:30.271" v="4340" actId="20577"/>
          <ac:spMkLst>
            <pc:docMk/>
            <pc:sldMk cId="1921885522" sldId="689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22:16.138" v="4383" actId="20577"/>
          <ac:spMkLst>
            <pc:docMk/>
            <pc:sldMk cId="1921885522" sldId="689"/>
            <ac:spMk id="3" creationId="{00000000-0000-0000-0000-000000000000}"/>
          </ac:spMkLst>
        </pc:spChg>
        <pc:picChg chg="mod">
          <ac:chgData name="Christiancarmine ESPOSITO (esposito@unisa.it)" userId="e7af6658-d96d-480f-9826-fcc55a46ebbf" providerId="ADAL" clId="{0FB7C2EA-B75A-4BCA-A302-987739B04714}" dt="2019-11-09T11:18:59.995" v="4335" actId="1036"/>
          <ac:picMkLst>
            <pc:docMk/>
            <pc:sldMk cId="1921885522" sldId="689"/>
            <ac:picMk id="5" creationId="{649117BD-EC7B-41EE-BA1F-2F62AEC1350F}"/>
          </ac:picMkLst>
        </pc:picChg>
        <pc:picChg chg="add mod">
          <ac:chgData name="Christiancarmine ESPOSITO (esposito@unisa.it)" userId="e7af6658-d96d-480f-9826-fcc55a46ebbf" providerId="ADAL" clId="{0FB7C2EA-B75A-4BCA-A302-987739B04714}" dt="2019-11-09T11:19:20.905" v="4339" actId="1076"/>
          <ac:picMkLst>
            <pc:docMk/>
            <pc:sldMk cId="1921885522" sldId="689"/>
            <ac:picMk id="7" creationId="{35064417-79C3-4EC0-8E3A-10C9A25732EB}"/>
          </ac:picMkLst>
        </pc:picChg>
      </pc:sldChg>
      <pc:sldChg chg="delSp modSp add">
        <pc:chgData name="Christiancarmine ESPOSITO (esposito@unisa.it)" userId="e7af6658-d96d-480f-9826-fcc55a46ebbf" providerId="ADAL" clId="{0FB7C2EA-B75A-4BCA-A302-987739B04714}" dt="2019-11-09T11:24:16.891" v="4512" actId="20577"/>
        <pc:sldMkLst>
          <pc:docMk/>
          <pc:sldMk cId="948861983" sldId="690"/>
        </pc:sldMkLst>
        <pc:spChg chg="mod">
          <ac:chgData name="Christiancarmine ESPOSITO (esposito@unisa.it)" userId="e7af6658-d96d-480f-9826-fcc55a46ebbf" providerId="ADAL" clId="{0FB7C2EA-B75A-4BCA-A302-987739B04714}" dt="2019-11-09T11:22:02.315" v="4378" actId="20577"/>
          <ac:spMkLst>
            <pc:docMk/>
            <pc:sldMk cId="948861983" sldId="690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24:16.891" v="4512" actId="20577"/>
          <ac:spMkLst>
            <pc:docMk/>
            <pc:sldMk cId="948861983" sldId="690"/>
            <ac:spMk id="3" creationId="{00000000-0000-0000-0000-000000000000}"/>
          </ac:spMkLst>
        </pc:spChg>
        <pc:spChg chg="del">
          <ac:chgData name="Christiancarmine ESPOSITO (esposito@unisa.it)" userId="e7af6658-d96d-480f-9826-fcc55a46ebbf" providerId="ADAL" clId="{0FB7C2EA-B75A-4BCA-A302-987739B04714}" dt="2019-11-09T11:21:55.254" v="4371" actId="478"/>
          <ac:spMkLst>
            <pc:docMk/>
            <pc:sldMk cId="948861983" sldId="690"/>
            <ac:spMk id="8" creationId="{C763513D-896E-4566-8E0B-9833A4BD00B9}"/>
          </ac:spMkLst>
        </pc:spChg>
        <pc:picChg chg="del">
          <ac:chgData name="Christiancarmine ESPOSITO (esposito@unisa.it)" userId="e7af6658-d96d-480f-9826-fcc55a46ebbf" providerId="ADAL" clId="{0FB7C2EA-B75A-4BCA-A302-987739B04714}" dt="2019-11-09T11:21:55.254" v="4371" actId="478"/>
          <ac:picMkLst>
            <pc:docMk/>
            <pc:sldMk cId="948861983" sldId="690"/>
            <ac:picMk id="4" creationId="{1F09D5DE-CB52-4979-A256-3D7A0B20BAC1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11:21:55.254" v="4371" actId="478"/>
          <ac:picMkLst>
            <pc:docMk/>
            <pc:sldMk cId="948861983" sldId="690"/>
            <ac:picMk id="5" creationId="{649117BD-EC7B-41EE-BA1F-2F62AEC1350F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11:21:55.254" v="4371" actId="478"/>
          <ac:picMkLst>
            <pc:docMk/>
            <pc:sldMk cId="948861983" sldId="690"/>
            <ac:picMk id="6" creationId="{0CDA5E78-7A18-4A85-A6EA-0A5DBAA4FD05}"/>
          </ac:picMkLst>
        </pc:picChg>
        <pc:picChg chg="del">
          <ac:chgData name="Christiancarmine ESPOSITO (esposito@unisa.it)" userId="e7af6658-d96d-480f-9826-fcc55a46ebbf" providerId="ADAL" clId="{0FB7C2EA-B75A-4BCA-A302-987739B04714}" dt="2019-11-09T11:21:55.254" v="4371" actId="478"/>
          <ac:picMkLst>
            <pc:docMk/>
            <pc:sldMk cId="948861983" sldId="690"/>
            <ac:picMk id="7" creationId="{35064417-79C3-4EC0-8E3A-10C9A25732EB}"/>
          </ac:picMkLst>
        </pc:picChg>
      </pc:sldChg>
      <pc:sldChg chg="addSp modSp add">
        <pc:chgData name="Christiancarmine ESPOSITO (esposito@unisa.it)" userId="e7af6658-d96d-480f-9826-fcc55a46ebbf" providerId="ADAL" clId="{0FB7C2EA-B75A-4BCA-A302-987739B04714}" dt="2019-11-09T11:27:37.905" v="4561" actId="20577"/>
        <pc:sldMkLst>
          <pc:docMk/>
          <pc:sldMk cId="3656043799" sldId="691"/>
        </pc:sldMkLst>
        <pc:spChg chg="mod">
          <ac:chgData name="Christiancarmine ESPOSITO (esposito@unisa.it)" userId="e7af6658-d96d-480f-9826-fcc55a46ebbf" providerId="ADAL" clId="{0FB7C2EA-B75A-4BCA-A302-987739B04714}" dt="2019-11-09T11:24:51.946" v="4515" actId="20577"/>
          <ac:spMkLst>
            <pc:docMk/>
            <pc:sldMk cId="3656043799" sldId="691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27:37.905" v="4561" actId="20577"/>
          <ac:spMkLst>
            <pc:docMk/>
            <pc:sldMk cId="3656043799" sldId="691"/>
            <ac:spMk id="3" creationId="{00000000-0000-0000-0000-000000000000}"/>
          </ac:spMkLst>
        </pc:spChg>
        <pc:picChg chg="add mod">
          <ac:chgData name="Christiancarmine ESPOSITO (esposito@unisa.it)" userId="e7af6658-d96d-480f-9826-fcc55a46ebbf" providerId="ADAL" clId="{0FB7C2EA-B75A-4BCA-A302-987739B04714}" dt="2019-11-09T11:27:08.473" v="4559" actId="1038"/>
          <ac:picMkLst>
            <pc:docMk/>
            <pc:sldMk cId="3656043799" sldId="691"/>
            <ac:picMk id="4" creationId="{5AED3D49-9DE7-4723-920B-B475A083E21D}"/>
          </ac:picMkLst>
        </pc:picChg>
      </pc:sldChg>
      <pc:sldChg chg="delSp modSp add">
        <pc:chgData name="Christiancarmine ESPOSITO (esposito@unisa.it)" userId="e7af6658-d96d-480f-9826-fcc55a46ebbf" providerId="ADAL" clId="{0FB7C2EA-B75A-4BCA-A302-987739B04714}" dt="2019-11-09T11:28:44.471" v="4571" actId="6549"/>
        <pc:sldMkLst>
          <pc:docMk/>
          <pc:sldMk cId="253825977" sldId="692"/>
        </pc:sldMkLst>
        <pc:spChg chg="mod">
          <ac:chgData name="Christiancarmine ESPOSITO (esposito@unisa.it)" userId="e7af6658-d96d-480f-9826-fcc55a46ebbf" providerId="ADAL" clId="{0FB7C2EA-B75A-4BCA-A302-987739B04714}" dt="2019-11-09T11:28:37.413" v="4566" actId="20577"/>
          <ac:spMkLst>
            <pc:docMk/>
            <pc:sldMk cId="253825977" sldId="692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0FB7C2EA-B75A-4BCA-A302-987739B04714}" dt="2019-11-09T11:28:44.471" v="4571" actId="6549"/>
          <ac:spMkLst>
            <pc:docMk/>
            <pc:sldMk cId="253825977" sldId="692"/>
            <ac:spMk id="3" creationId="{00000000-0000-0000-0000-000000000000}"/>
          </ac:spMkLst>
        </pc:spChg>
        <pc:picChg chg="del">
          <ac:chgData name="Christiancarmine ESPOSITO (esposito@unisa.it)" userId="e7af6658-d96d-480f-9826-fcc55a46ebbf" providerId="ADAL" clId="{0FB7C2EA-B75A-4BCA-A302-987739B04714}" dt="2019-11-09T11:28:29.157" v="4563" actId="478"/>
          <ac:picMkLst>
            <pc:docMk/>
            <pc:sldMk cId="253825977" sldId="692"/>
            <ac:picMk id="4" creationId="{5AED3D49-9DE7-4723-920B-B475A083E21D}"/>
          </ac:picMkLst>
        </pc:picChg>
      </pc:sldChg>
    </pc:docChg>
  </pc:docChgLst>
  <pc:docChgLst>
    <pc:chgData name="Christiancarmine ESPOSITO (esposito@unisa.it)" userId="e7af6658-d96d-480f-9826-fcc55a46ebbf" providerId="ADAL" clId="{6208323E-A94A-4526-8019-95CE495A14CD}"/>
    <pc:docChg chg="undo custSel addSld modSld">
      <pc:chgData name="Christiancarmine ESPOSITO (esposito@unisa.it)" userId="e7af6658-d96d-480f-9826-fcc55a46ebbf" providerId="ADAL" clId="{6208323E-A94A-4526-8019-95CE495A14CD}" dt="2019-11-08T14:30:21.232" v="2360" actId="115"/>
      <pc:docMkLst>
        <pc:docMk/>
      </pc:docMkLst>
      <pc:sldChg chg="modSp">
        <pc:chgData name="Christiancarmine ESPOSITO (esposito@unisa.it)" userId="e7af6658-d96d-480f-9826-fcc55a46ebbf" providerId="ADAL" clId="{6208323E-A94A-4526-8019-95CE495A14CD}" dt="2019-11-08T14:29:07.990" v="2313" actId="20577"/>
        <pc:sldMkLst>
          <pc:docMk/>
          <pc:sldMk cId="214539731" sldId="635"/>
        </pc:sldMkLst>
        <pc:spChg chg="mod">
          <ac:chgData name="Christiancarmine ESPOSITO (esposito@unisa.it)" userId="e7af6658-d96d-480f-9826-fcc55a46ebbf" providerId="ADAL" clId="{6208323E-A94A-4526-8019-95CE495A14CD}" dt="2019-11-08T14:29:07.990" v="2313" actId="20577"/>
          <ac:spMkLst>
            <pc:docMk/>
            <pc:sldMk cId="214539731" sldId="635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6208323E-A94A-4526-8019-95CE495A14CD}" dt="2019-11-08T13:44:51.813" v="186" actId="20577"/>
          <ac:spMkLst>
            <pc:docMk/>
            <pc:sldMk cId="214539731" sldId="635"/>
            <ac:spMk id="3" creationId="{00000000-0000-0000-0000-000000000000}"/>
          </ac:spMkLst>
        </pc:spChg>
      </pc:sldChg>
      <pc:sldChg chg="addSp modSp add">
        <pc:chgData name="Christiancarmine ESPOSITO (esposito@unisa.it)" userId="e7af6658-d96d-480f-9826-fcc55a46ebbf" providerId="ADAL" clId="{6208323E-A94A-4526-8019-95CE495A14CD}" dt="2019-11-08T14:29:32.756" v="2343" actId="20577"/>
        <pc:sldMkLst>
          <pc:docMk/>
          <pc:sldMk cId="2749267485" sldId="636"/>
        </pc:sldMkLst>
        <pc:spChg chg="mod">
          <ac:chgData name="Christiancarmine ESPOSITO (esposito@unisa.it)" userId="e7af6658-d96d-480f-9826-fcc55a46ebbf" providerId="ADAL" clId="{6208323E-A94A-4526-8019-95CE495A14CD}" dt="2019-11-08T14:29:32.756" v="2343" actId="20577"/>
          <ac:spMkLst>
            <pc:docMk/>
            <pc:sldMk cId="2749267485" sldId="636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6208323E-A94A-4526-8019-95CE495A14CD}" dt="2019-11-08T14:04:37.674" v="1186" actId="404"/>
          <ac:spMkLst>
            <pc:docMk/>
            <pc:sldMk cId="2749267485" sldId="636"/>
            <ac:spMk id="3" creationId="{00000000-0000-0000-0000-000000000000}"/>
          </ac:spMkLst>
        </pc:spChg>
        <pc:picChg chg="add mod modCrop">
          <ac:chgData name="Christiancarmine ESPOSITO (esposito@unisa.it)" userId="e7af6658-d96d-480f-9826-fcc55a46ebbf" providerId="ADAL" clId="{6208323E-A94A-4526-8019-95CE495A14CD}" dt="2019-11-08T14:04:19.702" v="1170" actId="1076"/>
          <ac:picMkLst>
            <pc:docMk/>
            <pc:sldMk cId="2749267485" sldId="636"/>
            <ac:picMk id="5" creationId="{BECD2467-03B0-4383-B7FF-37896127B3AB}"/>
          </ac:picMkLst>
        </pc:picChg>
      </pc:sldChg>
      <pc:sldChg chg="addSp delSp modSp add">
        <pc:chgData name="Christiancarmine ESPOSITO (esposito@unisa.it)" userId="e7af6658-d96d-480f-9826-fcc55a46ebbf" providerId="ADAL" clId="{6208323E-A94A-4526-8019-95CE495A14CD}" dt="2019-11-08T14:29:42.802" v="2346" actId="20577"/>
        <pc:sldMkLst>
          <pc:docMk/>
          <pc:sldMk cId="2458307293" sldId="637"/>
        </pc:sldMkLst>
        <pc:spChg chg="mod">
          <ac:chgData name="Christiancarmine ESPOSITO (esposito@unisa.it)" userId="e7af6658-d96d-480f-9826-fcc55a46ebbf" providerId="ADAL" clId="{6208323E-A94A-4526-8019-95CE495A14CD}" dt="2019-11-08T14:29:42.802" v="2346" actId="20577"/>
          <ac:spMkLst>
            <pc:docMk/>
            <pc:sldMk cId="2458307293" sldId="637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6208323E-A94A-4526-8019-95CE495A14CD}" dt="2019-11-08T14:13:25.791" v="1582" actId="20577"/>
          <ac:spMkLst>
            <pc:docMk/>
            <pc:sldMk cId="2458307293" sldId="637"/>
            <ac:spMk id="3" creationId="{00000000-0000-0000-0000-000000000000}"/>
          </ac:spMkLst>
        </pc:spChg>
        <pc:spChg chg="add del mod">
          <ac:chgData name="Christiancarmine ESPOSITO (esposito@unisa.it)" userId="e7af6658-d96d-480f-9826-fcc55a46ebbf" providerId="ADAL" clId="{6208323E-A94A-4526-8019-95CE495A14CD}" dt="2019-11-08T14:12:21.166" v="1579" actId="478"/>
          <ac:spMkLst>
            <pc:docMk/>
            <pc:sldMk cId="2458307293" sldId="637"/>
            <ac:spMk id="5" creationId="{28E853F8-C673-457A-9E29-D82623E33277}"/>
          </ac:spMkLst>
        </pc:spChg>
        <pc:picChg chg="add mod">
          <ac:chgData name="Christiancarmine ESPOSITO (esposito@unisa.it)" userId="e7af6658-d96d-480f-9826-fcc55a46ebbf" providerId="ADAL" clId="{6208323E-A94A-4526-8019-95CE495A14CD}" dt="2019-11-08T14:10:10.383" v="1563" actId="1076"/>
          <ac:picMkLst>
            <pc:docMk/>
            <pc:sldMk cId="2458307293" sldId="637"/>
            <ac:picMk id="4" creationId="{3F42733D-96A8-4D77-B90A-E174AD0BAACD}"/>
          </ac:picMkLst>
        </pc:picChg>
      </pc:sldChg>
      <pc:sldChg chg="addSp modSp add">
        <pc:chgData name="Christiancarmine ESPOSITO (esposito@unisa.it)" userId="e7af6658-d96d-480f-9826-fcc55a46ebbf" providerId="ADAL" clId="{6208323E-A94A-4526-8019-95CE495A14CD}" dt="2019-11-08T14:29:54.151" v="2350" actId="20577"/>
        <pc:sldMkLst>
          <pc:docMk/>
          <pc:sldMk cId="2112917111" sldId="638"/>
        </pc:sldMkLst>
        <pc:spChg chg="mod">
          <ac:chgData name="Christiancarmine ESPOSITO (esposito@unisa.it)" userId="e7af6658-d96d-480f-9826-fcc55a46ebbf" providerId="ADAL" clId="{6208323E-A94A-4526-8019-95CE495A14CD}" dt="2019-11-08T14:29:54.151" v="2350" actId="20577"/>
          <ac:spMkLst>
            <pc:docMk/>
            <pc:sldMk cId="2112917111" sldId="638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6208323E-A94A-4526-8019-95CE495A14CD}" dt="2019-11-08T14:13:30.038" v="1583" actId="20577"/>
          <ac:spMkLst>
            <pc:docMk/>
            <pc:sldMk cId="2112917111" sldId="638"/>
            <ac:spMk id="3" creationId="{00000000-0000-0000-0000-000000000000}"/>
          </ac:spMkLst>
        </pc:spChg>
        <pc:spChg chg="add mod">
          <ac:chgData name="Christiancarmine ESPOSITO (esposito@unisa.it)" userId="e7af6658-d96d-480f-9826-fcc55a46ebbf" providerId="ADAL" clId="{6208323E-A94A-4526-8019-95CE495A14CD}" dt="2019-11-08T14:12:06.915" v="1578" actId="13822"/>
          <ac:spMkLst>
            <pc:docMk/>
            <pc:sldMk cId="2112917111" sldId="638"/>
            <ac:spMk id="7" creationId="{8CA74821-ED5C-4CA2-8BF1-3E4B6AB8106A}"/>
          </ac:spMkLst>
        </pc:spChg>
        <pc:picChg chg="add mod">
          <ac:chgData name="Christiancarmine ESPOSITO (esposito@unisa.it)" userId="e7af6658-d96d-480f-9826-fcc55a46ebbf" providerId="ADAL" clId="{6208323E-A94A-4526-8019-95CE495A14CD}" dt="2019-11-08T14:11:32.633" v="1572" actId="208"/>
          <ac:picMkLst>
            <pc:docMk/>
            <pc:sldMk cId="2112917111" sldId="638"/>
            <ac:picMk id="6" creationId="{FFE70B9B-A6C7-4FC9-9CE5-E6615F4E49CF}"/>
          </ac:picMkLst>
        </pc:picChg>
      </pc:sldChg>
      <pc:sldChg chg="addSp delSp modSp add">
        <pc:chgData name="Christiancarmine ESPOSITO (esposito@unisa.it)" userId="e7af6658-d96d-480f-9826-fcc55a46ebbf" providerId="ADAL" clId="{6208323E-A94A-4526-8019-95CE495A14CD}" dt="2019-11-08T14:30:02.447" v="2353" actId="20577"/>
        <pc:sldMkLst>
          <pc:docMk/>
          <pc:sldMk cId="2868562888" sldId="639"/>
        </pc:sldMkLst>
        <pc:spChg chg="mod">
          <ac:chgData name="Christiancarmine ESPOSITO (esposito@unisa.it)" userId="e7af6658-d96d-480f-9826-fcc55a46ebbf" providerId="ADAL" clId="{6208323E-A94A-4526-8019-95CE495A14CD}" dt="2019-11-08T14:30:02.447" v="2353" actId="20577"/>
          <ac:spMkLst>
            <pc:docMk/>
            <pc:sldMk cId="2868562888" sldId="639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6208323E-A94A-4526-8019-95CE495A14CD}" dt="2019-11-08T14:18:49.767" v="2040" actId="179"/>
          <ac:spMkLst>
            <pc:docMk/>
            <pc:sldMk cId="2868562888" sldId="639"/>
            <ac:spMk id="3" creationId="{00000000-0000-0000-0000-000000000000}"/>
          </ac:spMkLst>
        </pc:spChg>
        <pc:spChg chg="add mod">
          <ac:chgData name="Christiancarmine ESPOSITO (esposito@unisa.it)" userId="e7af6658-d96d-480f-9826-fcc55a46ebbf" providerId="ADAL" clId="{6208323E-A94A-4526-8019-95CE495A14CD}" dt="2019-11-08T14:19:13.664" v="2053" actId="20577"/>
          <ac:spMkLst>
            <pc:docMk/>
            <pc:sldMk cId="2868562888" sldId="639"/>
            <ac:spMk id="6" creationId="{14373D1D-CB5A-4492-B97D-B4528C09F76F}"/>
          </ac:spMkLst>
        </pc:spChg>
        <pc:spChg chg="add mod">
          <ac:chgData name="Christiancarmine ESPOSITO (esposito@unisa.it)" userId="e7af6658-d96d-480f-9826-fcc55a46ebbf" providerId="ADAL" clId="{6208323E-A94A-4526-8019-95CE495A14CD}" dt="2019-11-08T14:19:23.689" v="2056" actId="14100"/>
          <ac:spMkLst>
            <pc:docMk/>
            <pc:sldMk cId="2868562888" sldId="639"/>
            <ac:spMk id="7" creationId="{7CBA676F-7A93-439C-BEB2-7587A7F35624}"/>
          </ac:spMkLst>
        </pc:spChg>
        <pc:spChg chg="add mod">
          <ac:chgData name="Christiancarmine ESPOSITO (esposito@unisa.it)" userId="e7af6658-d96d-480f-9826-fcc55a46ebbf" providerId="ADAL" clId="{6208323E-A94A-4526-8019-95CE495A14CD}" dt="2019-11-08T14:19:44.071" v="2063" actId="1037"/>
          <ac:spMkLst>
            <pc:docMk/>
            <pc:sldMk cId="2868562888" sldId="639"/>
            <ac:spMk id="8" creationId="{CFF0BF0B-880D-4A85-8C39-C67087A34A0B}"/>
          </ac:spMkLst>
        </pc:spChg>
        <pc:spChg chg="add mod">
          <ac:chgData name="Christiancarmine ESPOSITO (esposito@unisa.it)" userId="e7af6658-d96d-480f-9826-fcc55a46ebbf" providerId="ADAL" clId="{6208323E-A94A-4526-8019-95CE495A14CD}" dt="2019-11-08T14:19:53.319" v="2069" actId="1076"/>
          <ac:spMkLst>
            <pc:docMk/>
            <pc:sldMk cId="2868562888" sldId="639"/>
            <ac:spMk id="9" creationId="{1E335A29-D567-4661-BEB8-C8320F89F85A}"/>
          </ac:spMkLst>
        </pc:spChg>
        <pc:picChg chg="del">
          <ac:chgData name="Christiancarmine ESPOSITO (esposito@unisa.it)" userId="e7af6658-d96d-480f-9826-fcc55a46ebbf" providerId="ADAL" clId="{6208323E-A94A-4526-8019-95CE495A14CD}" dt="2019-11-08T14:13:11.558" v="1581" actId="478"/>
          <ac:picMkLst>
            <pc:docMk/>
            <pc:sldMk cId="2868562888" sldId="639"/>
            <ac:picMk id="4" creationId="{3F42733D-96A8-4D77-B90A-E174AD0BAACD}"/>
          </ac:picMkLst>
        </pc:picChg>
        <pc:picChg chg="add mod">
          <ac:chgData name="Christiancarmine ESPOSITO (esposito@unisa.it)" userId="e7af6658-d96d-480f-9826-fcc55a46ebbf" providerId="ADAL" clId="{6208323E-A94A-4526-8019-95CE495A14CD}" dt="2019-11-08T14:18:43.405" v="2039" actId="1076"/>
          <ac:picMkLst>
            <pc:docMk/>
            <pc:sldMk cId="2868562888" sldId="639"/>
            <ac:picMk id="5" creationId="{F6F19F34-906E-473B-851F-02C0A50D56B4}"/>
          </ac:picMkLst>
        </pc:picChg>
      </pc:sldChg>
      <pc:sldChg chg="addSp delSp modSp add">
        <pc:chgData name="Christiancarmine ESPOSITO (esposito@unisa.it)" userId="e7af6658-d96d-480f-9826-fcc55a46ebbf" providerId="ADAL" clId="{6208323E-A94A-4526-8019-95CE495A14CD}" dt="2019-11-08T14:30:12.495" v="2356" actId="20577"/>
        <pc:sldMkLst>
          <pc:docMk/>
          <pc:sldMk cId="143352391" sldId="640"/>
        </pc:sldMkLst>
        <pc:spChg chg="mod">
          <ac:chgData name="Christiancarmine ESPOSITO (esposito@unisa.it)" userId="e7af6658-d96d-480f-9826-fcc55a46ebbf" providerId="ADAL" clId="{6208323E-A94A-4526-8019-95CE495A14CD}" dt="2019-11-08T14:30:12.495" v="2356" actId="20577"/>
          <ac:spMkLst>
            <pc:docMk/>
            <pc:sldMk cId="143352391" sldId="640"/>
            <ac:spMk id="2" creationId="{00000000-0000-0000-0000-000000000000}"/>
          </ac:spMkLst>
        </pc:spChg>
        <pc:spChg chg="mod">
          <ac:chgData name="Christiancarmine ESPOSITO (esposito@unisa.it)" userId="e7af6658-d96d-480f-9826-fcc55a46ebbf" providerId="ADAL" clId="{6208323E-A94A-4526-8019-95CE495A14CD}" dt="2019-11-08T14:24:31.337" v="2280" actId="179"/>
          <ac:spMkLst>
            <pc:docMk/>
            <pc:sldMk cId="143352391" sldId="640"/>
            <ac:spMk id="3" creationId="{00000000-0000-0000-0000-000000000000}"/>
          </ac:spMkLst>
        </pc:spChg>
        <pc:spChg chg="del">
          <ac:chgData name="Christiancarmine ESPOSITO (esposito@unisa.it)" userId="e7af6658-d96d-480f-9826-fcc55a46ebbf" providerId="ADAL" clId="{6208323E-A94A-4526-8019-95CE495A14CD}" dt="2019-11-08T14:20:28.981" v="2073" actId="478"/>
          <ac:spMkLst>
            <pc:docMk/>
            <pc:sldMk cId="143352391" sldId="640"/>
            <ac:spMk id="6" creationId="{14373D1D-CB5A-4492-B97D-B4528C09F76F}"/>
          </ac:spMkLst>
        </pc:spChg>
        <pc:spChg chg="del">
          <ac:chgData name="Christiancarmine ESPOSITO (esposito@unisa.it)" userId="e7af6658-d96d-480f-9826-fcc55a46ebbf" providerId="ADAL" clId="{6208323E-A94A-4526-8019-95CE495A14CD}" dt="2019-11-08T14:20:28.981" v="2073" actId="478"/>
          <ac:spMkLst>
            <pc:docMk/>
            <pc:sldMk cId="143352391" sldId="640"/>
            <ac:spMk id="7" creationId="{7CBA676F-7A93-439C-BEB2-7587A7F35624}"/>
          </ac:spMkLst>
        </pc:spChg>
        <pc:spChg chg="del">
          <ac:chgData name="Christiancarmine ESPOSITO (esposito@unisa.it)" userId="e7af6658-d96d-480f-9826-fcc55a46ebbf" providerId="ADAL" clId="{6208323E-A94A-4526-8019-95CE495A14CD}" dt="2019-11-08T14:20:28.981" v="2073" actId="478"/>
          <ac:spMkLst>
            <pc:docMk/>
            <pc:sldMk cId="143352391" sldId="640"/>
            <ac:spMk id="8" creationId="{CFF0BF0B-880D-4A85-8C39-C67087A34A0B}"/>
          </ac:spMkLst>
        </pc:spChg>
        <pc:spChg chg="del">
          <ac:chgData name="Christiancarmine ESPOSITO (esposito@unisa.it)" userId="e7af6658-d96d-480f-9826-fcc55a46ebbf" providerId="ADAL" clId="{6208323E-A94A-4526-8019-95CE495A14CD}" dt="2019-11-08T14:20:28.981" v="2073" actId="478"/>
          <ac:spMkLst>
            <pc:docMk/>
            <pc:sldMk cId="143352391" sldId="640"/>
            <ac:spMk id="9" creationId="{1E335A29-D567-4661-BEB8-C8320F89F85A}"/>
          </ac:spMkLst>
        </pc:spChg>
        <pc:picChg chg="add mod">
          <ac:chgData name="Christiancarmine ESPOSITO (esposito@unisa.it)" userId="e7af6658-d96d-480f-9826-fcc55a46ebbf" providerId="ADAL" clId="{6208323E-A94A-4526-8019-95CE495A14CD}" dt="2019-11-08T14:24:24.319" v="2277" actId="1076"/>
          <ac:picMkLst>
            <pc:docMk/>
            <pc:sldMk cId="143352391" sldId="640"/>
            <ac:picMk id="4" creationId="{D99621D6-4DC0-4B92-BF4C-315912B21CA7}"/>
          </ac:picMkLst>
        </pc:picChg>
        <pc:picChg chg="del">
          <ac:chgData name="Christiancarmine ESPOSITO (esposito@unisa.it)" userId="e7af6658-d96d-480f-9826-fcc55a46ebbf" providerId="ADAL" clId="{6208323E-A94A-4526-8019-95CE495A14CD}" dt="2019-11-08T14:20:28.981" v="2073" actId="478"/>
          <ac:picMkLst>
            <pc:docMk/>
            <pc:sldMk cId="143352391" sldId="640"/>
            <ac:picMk id="5" creationId="{F6F19F34-906E-473B-851F-02C0A50D56B4}"/>
          </ac:picMkLst>
        </pc:picChg>
        <pc:picChg chg="add mod">
          <ac:chgData name="Christiancarmine ESPOSITO (esposito@unisa.it)" userId="e7af6658-d96d-480f-9826-fcc55a46ebbf" providerId="ADAL" clId="{6208323E-A94A-4526-8019-95CE495A14CD}" dt="2019-11-08T14:25:19.452" v="2283" actId="14100"/>
          <ac:picMkLst>
            <pc:docMk/>
            <pc:sldMk cId="143352391" sldId="640"/>
            <ac:picMk id="10" creationId="{BFE7FEBC-B4C0-45BB-92D8-730915D43048}"/>
          </ac:picMkLst>
        </pc:picChg>
      </pc:sldChg>
      <pc:sldChg chg="addSp modSp add">
        <pc:chgData name="Christiancarmine ESPOSITO (esposito@unisa.it)" userId="e7af6658-d96d-480f-9826-fcc55a46ebbf" providerId="ADAL" clId="{6208323E-A94A-4526-8019-95CE495A14CD}" dt="2019-11-08T14:30:21.232" v="2360" actId="115"/>
        <pc:sldMkLst>
          <pc:docMk/>
          <pc:sldMk cId="3848596217" sldId="641"/>
        </pc:sldMkLst>
        <pc:spChg chg="mod">
          <ac:chgData name="Christiancarmine ESPOSITO (esposito@unisa.it)" userId="e7af6658-d96d-480f-9826-fcc55a46ebbf" providerId="ADAL" clId="{6208323E-A94A-4526-8019-95CE495A14CD}" dt="2019-11-08T14:30:21.232" v="2360" actId="115"/>
          <ac:spMkLst>
            <pc:docMk/>
            <pc:sldMk cId="3848596217" sldId="641"/>
            <ac:spMk id="2" creationId="{00000000-0000-0000-0000-000000000000}"/>
          </ac:spMkLst>
        </pc:spChg>
        <pc:spChg chg="add mod">
          <ac:chgData name="Christiancarmine ESPOSITO (esposito@unisa.it)" userId="e7af6658-d96d-480f-9826-fcc55a46ebbf" providerId="ADAL" clId="{6208323E-A94A-4526-8019-95CE495A14CD}" dt="2019-11-08T14:27:52.836" v="2300" actId="20577"/>
          <ac:spMkLst>
            <pc:docMk/>
            <pc:sldMk cId="3848596217" sldId="641"/>
            <ac:spMk id="6" creationId="{AA3DF73B-C997-4B07-BAA0-9D975FCA5BC5}"/>
          </ac:spMkLst>
        </pc:spChg>
        <pc:picChg chg="add mod">
          <ac:chgData name="Christiancarmine ESPOSITO (esposito@unisa.it)" userId="e7af6658-d96d-480f-9826-fcc55a46ebbf" providerId="ADAL" clId="{6208323E-A94A-4526-8019-95CE495A14CD}" dt="2019-11-08T14:26:16.373" v="2288" actId="1076"/>
          <ac:picMkLst>
            <pc:docMk/>
            <pc:sldMk cId="3848596217" sldId="641"/>
            <ac:picMk id="5" creationId="{E38ED38B-48B4-43D6-B7B7-FE01A470EC73}"/>
          </ac:picMkLst>
        </pc:picChg>
      </pc:sldChg>
    </pc:docChg>
  </pc:docChgLst>
</pc:chgInfo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71AD9-205C-CA42-8D85-341A676F2675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9D5ED-AD48-4F43-99BB-E2D76C329B8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.xml" /><Relationship Id="rId4" Type="http://schemas.openxmlformats.org/officeDocument/2006/relationships/tags" Target="../tags/tag2.xml" /><Relationship Id="rId5" Type="http://schemas.openxmlformats.org/officeDocument/2006/relationships/tags" Target="../tags/tag3.xml" /><Relationship Id="rId6" Type="http://schemas.openxmlformats.org/officeDocument/2006/relationships/tags" Target="../tags/tag4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10.xml" /><Relationship Id="rId4" Type="http://schemas.openxmlformats.org/officeDocument/2006/relationships/tags" Target="../tags/tag11.xml" /><Relationship Id="rId5" Type="http://schemas.openxmlformats.org/officeDocument/2006/relationships/tags" Target="../tags/tag12.xml" /><Relationship Id="rId6" Type="http://schemas.openxmlformats.org/officeDocument/2006/relationships/tags" Target="../tags/tag13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Relationship Id="rId3" Type="http://schemas.openxmlformats.org/officeDocument/2006/relationships/tags" Target="../tags/tag23.xml" /><Relationship Id="rId4" Type="http://schemas.openxmlformats.org/officeDocument/2006/relationships/tags" Target="../tags/tag24.xml" /><Relationship Id="rId5" Type="http://schemas.openxmlformats.org/officeDocument/2006/relationships/tags" Target="../tags/tag25.xml" /><Relationship Id="rId6" Type="http://schemas.openxmlformats.org/officeDocument/2006/relationships/tags" Target="../tags/tag26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9D5ED-AD48-4F43-99BB-E2D76C329B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5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9D5ED-AD48-4F43-99BB-E2D76C329B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66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9D5ED-AD48-4F43-99BB-E2D76C329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9D5ED-AD48-4F43-99BB-E2D76C329B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1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9D5ED-AD48-4F43-99BB-E2D76C329B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C6B9D5ED-AD48-4F43-99BB-E2D76C329B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5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C6B9D5ED-AD48-4F43-99BB-E2D76C329B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92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  <p:custDataLst>
              <p:tags r:id="rId4"/>
            </p:custDataLst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/>
        <p:txBody>
          <a:bodyPr/>
          <a:lstStyle/>
          <a:p>
            <a:fld id="{C6B9D5ED-AD48-4F43-99BB-E2D76C329B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6710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D1A7-0903-4A44-9EC9-1740EF017D24}" type="datetimeFigureOut">
              <a:rPr lang="it-IT" smtClean="0"/>
              <a:t>15/11/23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C08B-5FD8-49F8-ABDC-C1C951AB3A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3985456"/>
      </p:ext>
    </p:extLst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D1A7-0903-4A44-9EC9-1740EF017D24}" type="datetimeFigureOut">
              <a:rPr lang="it-IT" smtClean="0"/>
              <a:t>15/11/23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DC08B-5FD8-49F8-ABDC-C1C951AB3A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884600"/>
      </p:ext>
    </p:extLst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0D1A7-0903-4A44-9EC9-1740EF017D24}" type="datetimeFigureOut">
              <a:rPr lang="it-IT" smtClean="0"/>
              <a:t>15/11/23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DC08B-5FD8-49F8-ABDC-C1C951AB3A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57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jpeg" /><Relationship Id="rId3" Type="http://schemas.openxmlformats.org/officeDocument/2006/relationships/image" Target="../media/image2.jpeg" /><Relationship Id="rId4" Type="http://schemas.openxmlformats.org/officeDocument/2006/relationships/image" Target="../media/image3.jpeg" /><Relationship Id="rId5" Type="http://schemas.openxmlformats.org/officeDocument/2006/relationships/image" Target="../media/image4.jpeg" /><Relationship Id="rId6" Type="http://schemas.openxmlformats.org/officeDocument/2006/relationships/image" Target="../media/image5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20.xml" /><Relationship Id="rId11" Type="http://schemas.openxmlformats.org/officeDocument/2006/relationships/image" Target="../media/image33.jpeg" /><Relationship Id="rId12" Type="http://schemas.openxmlformats.org/officeDocument/2006/relationships/tags" Target="../tags/tag21.xml" /><Relationship Id="rId13" Type="http://schemas.openxmlformats.org/officeDocument/2006/relationships/tags" Target="../tags/tag22.xml" /><Relationship Id="rId2" Type="http://schemas.openxmlformats.org/officeDocument/2006/relationships/notesSlide" Target="../notesSlides/notesSlide7.xml" /><Relationship Id="rId3" Type="http://schemas.openxmlformats.org/officeDocument/2006/relationships/tags" Target="../tags/tag14.xml" /><Relationship Id="rId4" Type="http://schemas.openxmlformats.org/officeDocument/2006/relationships/tags" Target="../tags/tag15.xml" /><Relationship Id="rId5" Type="http://schemas.openxmlformats.org/officeDocument/2006/relationships/tags" Target="../tags/tag16.xml" /><Relationship Id="rId6" Type="http://schemas.openxmlformats.org/officeDocument/2006/relationships/image" Target="../media/image32.jpeg" /><Relationship Id="rId7" Type="http://schemas.openxmlformats.org/officeDocument/2006/relationships/tags" Target="../tags/tag17.xml" /><Relationship Id="rId8" Type="http://schemas.openxmlformats.org/officeDocument/2006/relationships/tags" Target="../tags/tag18.xml" /><Relationship Id="rId9" Type="http://schemas.openxmlformats.org/officeDocument/2006/relationships/tags" Target="../tags/tag19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tags" Target="../tags/tag32.xml" /><Relationship Id="rId11" Type="http://schemas.openxmlformats.org/officeDocument/2006/relationships/image" Target="../media/image33.jpeg" /><Relationship Id="rId12" Type="http://schemas.openxmlformats.org/officeDocument/2006/relationships/tags" Target="../tags/tag33.xml" /><Relationship Id="rId13" Type="http://schemas.openxmlformats.org/officeDocument/2006/relationships/tags" Target="../tags/tag34.xml" /><Relationship Id="rId14" Type="http://schemas.openxmlformats.org/officeDocument/2006/relationships/image" Target="../media/image35.jpeg" /><Relationship Id="rId15" Type="http://schemas.openxmlformats.org/officeDocument/2006/relationships/tags" Target="../tags/tag35.xml" /><Relationship Id="rId2" Type="http://schemas.openxmlformats.org/officeDocument/2006/relationships/notesSlide" Target="../notesSlides/notesSlide8.xml" /><Relationship Id="rId3" Type="http://schemas.openxmlformats.org/officeDocument/2006/relationships/tags" Target="../tags/tag27.xml" /><Relationship Id="rId4" Type="http://schemas.openxmlformats.org/officeDocument/2006/relationships/image" Target="../media/image34.jpeg" /><Relationship Id="rId5" Type="http://schemas.openxmlformats.org/officeDocument/2006/relationships/tags" Target="../tags/tag28.xml" /><Relationship Id="rId6" Type="http://schemas.openxmlformats.org/officeDocument/2006/relationships/tags" Target="../tags/tag29.xml" /><Relationship Id="rId7" Type="http://schemas.openxmlformats.org/officeDocument/2006/relationships/tags" Target="../tags/tag30.xml" /><Relationship Id="rId8" Type="http://schemas.openxmlformats.org/officeDocument/2006/relationships/image" Target="../media/image32.jpeg" /><Relationship Id="rId9" Type="http://schemas.openxmlformats.org/officeDocument/2006/relationships/tags" Target="../tags/tag31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jpeg" /><Relationship Id="rId3" Type="http://schemas.openxmlformats.org/officeDocument/2006/relationships/image" Target="../media/image7.jpeg" /><Relationship Id="rId4" Type="http://schemas.openxmlformats.org/officeDocument/2006/relationships/image" Target="../media/image8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eg" /><Relationship Id="rId3" Type="http://schemas.openxmlformats.org/officeDocument/2006/relationships/image" Target="../media/image10.jpe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10" Type="http://schemas.openxmlformats.org/officeDocument/2006/relationships/image" Target="../media/image18.png" /><Relationship Id="rId11" Type="http://schemas.openxmlformats.org/officeDocument/2006/relationships/image" Target="../media/image19.png" /><Relationship Id="rId12" Type="http://schemas.openxmlformats.org/officeDocument/2006/relationships/image" Target="../media/image20.png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1.jpeg" /><Relationship Id="rId4" Type="http://schemas.openxmlformats.org/officeDocument/2006/relationships/image" Target="../media/image12.png" /><Relationship Id="rId5" Type="http://schemas.openxmlformats.org/officeDocument/2006/relationships/image" Target="../media/image13.jpeg" /><Relationship Id="rId6" Type="http://schemas.openxmlformats.org/officeDocument/2006/relationships/image" Target="../media/image14.png" /><Relationship Id="rId7" Type="http://schemas.microsoft.com/office/2007/relationships/hdphoto" Target="../media/image15.wdp" /><Relationship Id="rId8" Type="http://schemas.openxmlformats.org/officeDocument/2006/relationships/image" Target="../media/image16.png" /><Relationship Id="rId9" Type="http://schemas.openxmlformats.org/officeDocument/2006/relationships/image" Target="../media/image17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1.png" /><Relationship Id="rId4" Type="http://schemas.openxmlformats.org/officeDocument/2006/relationships/image" Target="../media/image22.jpeg" /><Relationship Id="rId5" Type="http://schemas.openxmlformats.org/officeDocument/2006/relationships/image" Target="../media/image23.jpeg" /><Relationship Id="rId6" Type="http://schemas.openxmlformats.org/officeDocument/2006/relationships/image" Target="../media/image24.jpe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25.jpeg" /><Relationship Id="rId4" Type="http://schemas.openxmlformats.org/officeDocument/2006/relationships/image" Target="../media/image26.jpeg" /><Relationship Id="rId5" Type="http://schemas.openxmlformats.org/officeDocument/2006/relationships/image" Target="../media/image27.jpe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25.jpeg" /><Relationship Id="rId4" Type="http://schemas.openxmlformats.org/officeDocument/2006/relationships/image" Target="../media/image26.jpeg" /><Relationship Id="rId5" Type="http://schemas.openxmlformats.org/officeDocument/2006/relationships/image" Target="../media/image27.jpeg" /><Relationship Id="rId6" Type="http://schemas.openxmlformats.org/officeDocument/2006/relationships/image" Target="../media/image28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29.jpeg" /><Relationship Id="rId4" Type="http://schemas.openxmlformats.org/officeDocument/2006/relationships/video" Target="../media/media1.mp4" /><Relationship Id="rId5" Type="http://schemas.microsoft.com/office/2007/relationships/media" Target="../media/media1.mp4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tags" Target="../tags/tag5.xml" /><Relationship Id="rId4" Type="http://schemas.openxmlformats.org/officeDocument/2006/relationships/tags" Target="../tags/tag6.xml" /><Relationship Id="rId5" Type="http://schemas.openxmlformats.org/officeDocument/2006/relationships/image" Target="../media/image30.jpeg" /><Relationship Id="rId6" Type="http://schemas.openxmlformats.org/officeDocument/2006/relationships/tags" Target="../tags/tag7.xml" /><Relationship Id="rId7" Type="http://schemas.openxmlformats.org/officeDocument/2006/relationships/image" Target="../media/image31.jpeg" /><Relationship Id="rId8" Type="http://schemas.openxmlformats.org/officeDocument/2006/relationships/tags" Target="../tags/tag8.xml" /><Relationship Id="rId9" Type="http://schemas.openxmlformats.org/officeDocument/2006/relationships/tags" Target="../tags/tag9.xml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GB" i="1">
                <a:latin typeface="Cambria"/>
                <a:ea typeface="ＭＳ 明朝"/>
              </a:rPr>
              <a:t>Hacking firmware and</a:t>
            </a:r>
            <a:br>
              <a:rPr lang="en-GB" i="1">
                <a:latin typeface="Cambria"/>
                <a:ea typeface="ＭＳ 明朝"/>
              </a:rPr>
            </a:br>
            <a:r>
              <a:rPr lang="en-GB" i="1">
                <a:latin typeface="Cambria"/>
                <a:ea typeface="ＭＳ 明朝"/>
              </a:rPr>
              <a:t>communications in IoT systems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/>
          <a:p>
            <a:r>
              <a:rPr lang="it-IT"/>
              <a:t>Prof. Esposito Christian – Dr. Biagio Boi</a:t>
            </a:r>
          </a:p>
        </p:txBody>
      </p:sp>
      <p:pic>
        <p:nvPicPr>
          <p:cNvPr id="4" name="Picture 2" descr="http://www.di-srv.unisa.it/~ads/pages/wp-content/uploads/2017/06/logo.png">
            <a:extLst>
              <a:ext uri="{FF2B5EF4-FFF2-40B4-BE49-F238E27FC236}">
                <a16:creationId xmlns:a16="http://schemas.microsoft.com/office/drawing/2014/main" id="{0337FAAB-7CF4-D845-A8D5-1B21E4604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894" y="-25400"/>
            <a:ext cx="9144000" cy="179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IoT security">
            <a:extLst>
              <a:ext uri="{FF2B5EF4-FFF2-40B4-BE49-F238E27FC236}">
                <a16:creationId xmlns:a16="http://schemas.microsoft.com/office/drawing/2014/main" id="{B2683AB8-7797-FC4B-8093-33C00786A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492" y="5206759"/>
            <a:ext cx="4774698" cy="143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5350D1EB-440E-848C-120A-D050E9119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454703"/>
            <a:ext cx="2590800" cy="685800"/>
          </a:xfrm>
          <a:prstGeom prst="rect">
            <a:avLst/>
          </a:prstGeom>
        </p:spPr>
      </p:pic>
      <p:pic>
        <p:nvPicPr>
          <p:cNvPr id="10" name="Immagine 9" descr="Immagine che contiene frutto, mela, Cibo naturale, rosso&#10;&#10;Descrizione generata automaticamente">
            <a:extLst>
              <a:ext uri="{FF2B5EF4-FFF2-40B4-BE49-F238E27FC236}">
                <a16:creationId xmlns:a16="http://schemas.microsoft.com/office/drawing/2014/main" id="{88B75DDF-137C-3052-E8DF-91AF646EF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0864"/>
            <a:ext cx="2578100" cy="723900"/>
          </a:xfrm>
          <a:prstGeom prst="rect">
            <a:avLst/>
          </a:prstGeom>
        </p:spPr>
      </p:pic>
      <p:pic>
        <p:nvPicPr>
          <p:cNvPr id="11" name="Picture 4" descr="UNISA incontra i vincitori di Start Cup Campania 2019 — Gazzetta di Salerno">
            <a:extLst>
              <a:ext uri="{FF2B5EF4-FFF2-40B4-BE49-F238E27FC236}">
                <a16:creationId xmlns:a16="http://schemas.microsoft.com/office/drawing/2014/main" id="{F24B233E-D4C5-D44C-7115-4E93F3B50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6739" y="5282821"/>
            <a:ext cx="2531322" cy="142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29107"/>
      </p:ext>
    </p:extLst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BT Communications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DD3B17-6D1B-56E8-5892-70505B2CD3B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5008" y="1581760"/>
            <a:ext cx="4519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/>
              <a:t>An IoT system is an interconnection of devices by means of wireless ad-hoc networks leveraging on Bluetooth, WiFi, Zigbee, and so on.</a:t>
            </a:r>
          </a:p>
          <a:p>
            <a:pPr algn="just"/>
            <a:endParaRPr lang="en-GB" sz="2000" b="1"/>
          </a:p>
          <a:p>
            <a:pPr algn="just"/>
            <a:endParaRPr lang="en-GB" sz="2000" b="1"/>
          </a:p>
          <a:p>
            <a:pPr algn="just"/>
            <a:r>
              <a:rPr lang="en-GB" sz="2000" b="1"/>
              <a:t>These protocols represent messages as RF signals, exchanged within the air from an emitting station to a receiving one.</a:t>
            </a:r>
          </a:p>
          <a:p>
            <a:pPr algn="just"/>
            <a:endParaRPr lang="en-GB" sz="2000" b="1"/>
          </a:p>
          <a:p>
            <a:pPr algn="just"/>
            <a:endParaRPr lang="en-GB" sz="2000" b="1"/>
          </a:p>
          <a:p>
            <a:pPr algn="just"/>
            <a:endParaRPr lang="en-GB" sz="2000" b="1"/>
          </a:p>
          <a:p>
            <a:pPr algn="just"/>
            <a:endParaRPr lang="en-GB" sz="2000" b="1"/>
          </a:p>
          <a:p>
            <a:pPr algn="just"/>
            <a:r>
              <a:rPr lang="en-GB" sz="2000" b="1"/>
              <a:t>It is possible to sniff the packets exchanges between two nodes over a BT channel.</a:t>
            </a:r>
          </a:p>
        </p:txBody>
      </p:sp>
      <p:pic>
        <p:nvPicPr>
          <p:cNvPr id="9218" name="Picture 2" descr="Virtuino Bluetooth tutorial">
            <a:extLst>
              <a:ext uri="{FF2B5EF4-FFF2-40B4-BE49-F238E27FC236}">
                <a16:creationId xmlns:a16="http://schemas.microsoft.com/office/drawing/2014/main" id="{650F5285-47D9-FF59-894C-D0A29A9001C6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4368" y="1546276"/>
            <a:ext cx="4038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Virtuino Bluetooth tutorial">
            <a:extLst>
              <a:ext uri="{FF2B5EF4-FFF2-40B4-BE49-F238E27FC236}">
                <a16:creationId xmlns:a16="http://schemas.microsoft.com/office/drawing/2014/main" id="{2445B14F-E086-B2FF-ABAF-F297B9FE6CD9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0392" y="4590752"/>
            <a:ext cx="4038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652FEE4-69ED-89C3-CE1F-464E4A466E0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956376" y="2549576"/>
            <a:ext cx="936104" cy="879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17098FA-0398-58DF-A736-741DF362645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956376" y="5619554"/>
            <a:ext cx="936104" cy="879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220" name="Picture 4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AB95348D-201F-3B08-F3ED-F7E30B00E219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3621027">
            <a:off x="7345221" y="2821344"/>
            <a:ext cx="2047075" cy="1365712"/>
          </a:xfrm>
          <a:prstGeom prst="roundRect">
            <a:avLst>
              <a:gd name="adj" fmla="val 3174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irtuino Bluetooth tutorial">
            <a:extLst>
              <a:ext uri="{FF2B5EF4-FFF2-40B4-BE49-F238E27FC236}">
                <a16:creationId xmlns:a16="http://schemas.microsoft.com/office/drawing/2014/main" id="{698B6772-BE25-E85B-70A0-C71662F65B93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22"/>
          <a:stretch>
            <a:fillRect/>
          </a:stretch>
        </p:blipFill>
        <p:spPr bwMode="auto">
          <a:xfrm>
            <a:off x="4866539" y="1546276"/>
            <a:ext cx="271707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19062"/>
      </p:ext>
    </p:extLst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pic>
        <p:nvPicPr>
          <p:cNvPr id="3" name="Immagine 2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7776D490-8A9C-999C-388A-A0149FF07AC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30" y="4308424"/>
            <a:ext cx="3144062" cy="2006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BT Communications Hacking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DD3B17-6D1B-56E8-5892-70505B2CD3B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5008" y="1581760"/>
            <a:ext cx="4519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/>
              <a:t>The sniffed messages by using Adafruit sniffer can be passed to the Wireshark application to visualize the message content.</a:t>
            </a:r>
          </a:p>
          <a:p>
            <a:pPr algn="just"/>
            <a:endParaRPr lang="en-GB" sz="2000" b="1"/>
          </a:p>
          <a:p>
            <a:pPr algn="just"/>
            <a:endParaRPr lang="en-GB" sz="2000" b="1"/>
          </a:p>
        </p:txBody>
      </p:sp>
      <p:pic>
        <p:nvPicPr>
          <p:cNvPr id="9218" name="Picture 2" descr="Virtuino Bluetooth tutorial">
            <a:extLst>
              <a:ext uri="{FF2B5EF4-FFF2-40B4-BE49-F238E27FC236}">
                <a16:creationId xmlns:a16="http://schemas.microsoft.com/office/drawing/2014/main" id="{650F5285-47D9-FF59-894C-D0A29A9001C6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4368" y="1546276"/>
            <a:ext cx="4038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652FEE4-69ED-89C3-CE1F-464E4A466E0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956376" y="2549576"/>
            <a:ext cx="936104" cy="879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220" name="Picture 4" descr="What Is RF and Why Do We Use It? | Introduction to RF Principles and  Components | Electronics Textbook">
            <a:extLst>
              <a:ext uri="{FF2B5EF4-FFF2-40B4-BE49-F238E27FC236}">
                <a16:creationId xmlns:a16="http://schemas.microsoft.com/office/drawing/2014/main" id="{AB95348D-201F-3B08-F3ED-F7E30B00E219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3621027">
            <a:off x="7345221" y="2821344"/>
            <a:ext cx="2047075" cy="1365712"/>
          </a:xfrm>
          <a:prstGeom prst="roundRect">
            <a:avLst>
              <a:gd name="adj" fmla="val 3174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irtuino Bluetooth tutorial">
            <a:extLst>
              <a:ext uri="{FF2B5EF4-FFF2-40B4-BE49-F238E27FC236}">
                <a16:creationId xmlns:a16="http://schemas.microsoft.com/office/drawing/2014/main" id="{698B6772-BE25-E85B-70A0-C71662F65B93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22"/>
          <a:stretch>
            <a:fillRect/>
          </a:stretch>
        </p:blipFill>
        <p:spPr bwMode="auto">
          <a:xfrm>
            <a:off x="4866539" y="1546276"/>
            <a:ext cx="2717072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7CF6F0A9-25B2-0175-7554-F1F767EB35C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08" y="3646148"/>
            <a:ext cx="5642699" cy="302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41423"/>
      </p:ext>
    </p:extLst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Landscape of IoT security</a:t>
            </a:r>
          </a:p>
        </p:txBody>
      </p:sp>
      <p:pic>
        <p:nvPicPr>
          <p:cNvPr id="2" name="Picture 2" descr="Visualizza immagine di origine">
            <a:extLst>
              <a:ext uri="{FF2B5EF4-FFF2-40B4-BE49-F238E27FC236}">
                <a16:creationId xmlns:a16="http://schemas.microsoft.com/office/drawing/2014/main" id="{B32F2FD4-E145-FED5-40D4-9A38C566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544" y="4679006"/>
            <a:ext cx="3966049" cy="217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oT App Development Areas And Major Challenges">
            <a:extLst>
              <a:ext uri="{FF2B5EF4-FFF2-40B4-BE49-F238E27FC236}">
                <a16:creationId xmlns:a16="http://schemas.microsoft.com/office/drawing/2014/main" id="{A38610EC-22F2-86A9-5749-F5EB0CCE4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16" b="6632"/>
          <a:stretch>
            <a:fillRect/>
          </a:stretch>
        </p:blipFill>
        <p:spPr bwMode="auto">
          <a:xfrm>
            <a:off x="3995936" y="1181157"/>
            <a:ext cx="5148064" cy="2549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6F493327-933E-B406-880E-FC2D4A768E3B}"/>
              </a:ext>
            </a:extLst>
          </p:cNvPr>
          <p:cNvSpPr/>
          <p:nvPr/>
        </p:nvSpPr>
        <p:spPr>
          <a:xfrm>
            <a:off x="244744" y="1612116"/>
            <a:ext cx="31386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b="1"/>
              <a:t>We are witnessing a dramatic increase of smart devices being deployed to support various kinds of projects and applications.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9844593-F439-85BC-BC77-8C9719AA2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9" r="15996"/>
          <a:stretch>
            <a:fillRect/>
          </a:stretch>
        </p:blipFill>
        <p:spPr bwMode="auto">
          <a:xfrm>
            <a:off x="5092796" y="3994009"/>
            <a:ext cx="3927636" cy="283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522B5F-F366-0E7C-9A03-A671B31F451C}"/>
              </a:ext>
            </a:extLst>
          </p:cNvPr>
          <p:cNvSpPr txBox="1"/>
          <p:nvPr/>
        </p:nvSpPr>
        <p:spPr>
          <a:xfrm>
            <a:off x="615061" y="3591677"/>
            <a:ext cx="4211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/>
              <a:t>Recently, hacking events targeting IoT devices have increased, with negative effects achieving higher impacts. </a:t>
            </a:r>
          </a:p>
        </p:txBody>
      </p:sp>
    </p:spTree>
    <p:extLst>
      <p:ext uri="{BB962C8B-B14F-4D97-AF65-F5344CB8AC3E}">
        <p14:creationId xmlns:p14="http://schemas.microsoft.com/office/powerpoint/2010/main" val="891010093"/>
      </p:ext>
    </p:extLst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Landscape of IoT security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DD3B17-6D1B-56E8-5892-70505B2CD3B8}"/>
              </a:ext>
            </a:extLst>
          </p:cNvPr>
          <p:cNvSpPr txBox="1"/>
          <p:nvPr/>
        </p:nvSpPr>
        <p:spPr>
          <a:xfrm>
            <a:off x="135008" y="1628800"/>
            <a:ext cx="27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/>
              <a:t>IoT Security is very challenging as it involves multiple aspects and requires heterogeneous competences. </a:t>
            </a:r>
          </a:p>
        </p:txBody>
      </p:sp>
      <p:pic>
        <p:nvPicPr>
          <p:cNvPr id="9" name="Picture 4" descr="End-to-End IoT Security &gt; ENGINEERING.com">
            <a:extLst>
              <a:ext uri="{FF2B5EF4-FFF2-40B4-BE49-F238E27FC236}">
                <a16:creationId xmlns:a16="http://schemas.microsoft.com/office/drawing/2014/main" id="{75FABDDC-A03B-B72E-CD5C-94A31F9D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9013" y="1196752"/>
            <a:ext cx="6072414" cy="26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4layers-iot security report">
            <a:extLst>
              <a:ext uri="{FF2B5EF4-FFF2-40B4-BE49-F238E27FC236}">
                <a16:creationId xmlns:a16="http://schemas.microsoft.com/office/drawing/2014/main" id="{C06A2B03-C300-CB4D-42E2-B9E25634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" t="6670" r="2678" b="6154"/>
          <a:stretch>
            <a:fillRect/>
          </a:stretch>
        </p:blipFill>
        <p:spPr bwMode="auto">
          <a:xfrm>
            <a:off x="20381" y="3521230"/>
            <a:ext cx="5271699" cy="333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5B14B714-EE9D-B64E-1881-D54E85BF214E}"/>
              </a:ext>
            </a:extLst>
          </p:cNvPr>
          <p:cNvSpPr/>
          <p:nvPr/>
        </p:nvSpPr>
        <p:spPr>
          <a:xfrm>
            <a:off x="5577445" y="4645585"/>
            <a:ext cx="31386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b="1"/>
              <a:t>IoT security protects against both physical and logical security threats.</a:t>
            </a:r>
          </a:p>
        </p:txBody>
      </p:sp>
    </p:spTree>
    <p:extLst>
      <p:ext uri="{BB962C8B-B14F-4D97-AF65-F5344CB8AC3E}">
        <p14:creationId xmlns:p14="http://schemas.microsoft.com/office/powerpoint/2010/main" val="1387014489"/>
      </p:ext>
    </p:extLst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Serial Comm in IoT Nodes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DD3B17-6D1B-56E8-5892-70505B2CD3B8}"/>
              </a:ext>
            </a:extLst>
          </p:cNvPr>
          <p:cNvSpPr txBox="1"/>
          <p:nvPr/>
        </p:nvSpPr>
        <p:spPr>
          <a:xfrm>
            <a:off x="135008" y="1393120"/>
            <a:ext cx="4725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/>
              <a:t>An IoT node is made of a board equipped with various hardware entities communicating among each other by using serial communication protocols. 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0F7A29B-9A08-32C4-48DB-559E8C323D7C}"/>
              </a:ext>
            </a:extLst>
          </p:cNvPr>
          <p:cNvSpPr/>
          <p:nvPr/>
        </p:nvSpPr>
        <p:spPr>
          <a:xfrm>
            <a:off x="135008" y="3284984"/>
            <a:ext cx="7848872" cy="34563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96D5BBB9-3CA7-7B21-C1C2-7635565F00EA}"/>
              </a:ext>
            </a:extLst>
          </p:cNvPr>
          <p:cNvCxnSpPr/>
          <p:nvPr/>
        </p:nvCxnSpPr>
        <p:spPr>
          <a:xfrm flipH="1">
            <a:off x="8703960" y="2934370"/>
            <a:ext cx="10344" cy="4095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899F9238-17E2-F0A4-3297-28D6134FFF63}"/>
              </a:ext>
            </a:extLst>
          </p:cNvPr>
          <p:cNvSpPr txBox="1"/>
          <p:nvPr/>
        </p:nvSpPr>
        <p:spPr>
          <a:xfrm rot="16200000">
            <a:off x="6800394" y="4828510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NETWORK</a:t>
            </a:r>
          </a:p>
        </p:txBody>
      </p:sp>
      <p:sp>
        <p:nvSpPr>
          <p:cNvPr id="5" name="Left-Right Arrow 8">
            <a:extLst>
              <a:ext uri="{FF2B5EF4-FFF2-40B4-BE49-F238E27FC236}">
                <a16:creationId xmlns:a16="http://schemas.microsoft.com/office/drawing/2014/main" id="{4861645E-CA6D-218E-133B-D73B38741D43}"/>
              </a:ext>
            </a:extLst>
          </p:cNvPr>
          <p:cNvSpPr/>
          <p:nvPr/>
        </p:nvSpPr>
        <p:spPr>
          <a:xfrm>
            <a:off x="8091384" y="5157192"/>
            <a:ext cx="540568" cy="288032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9E03BDF6-43EC-5C35-0774-D3D204795E62}"/>
              </a:ext>
            </a:extLst>
          </p:cNvPr>
          <p:cNvSpPr/>
          <p:nvPr/>
        </p:nvSpPr>
        <p:spPr>
          <a:xfrm>
            <a:off x="1863200" y="5157192"/>
            <a:ext cx="1944216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Analog-Digital Conversion</a:t>
            </a:r>
          </a:p>
        </p:txBody>
      </p:sp>
      <p:cxnSp>
        <p:nvCxnSpPr>
          <p:cNvPr id="7" name="Straight Arrow Connector 26">
            <a:extLst>
              <a:ext uri="{FF2B5EF4-FFF2-40B4-BE49-F238E27FC236}">
                <a16:creationId xmlns:a16="http://schemas.microsoft.com/office/drawing/2014/main" id="{ED9884C8-FEC2-C7A5-8F58-9D75F0ACDD20}"/>
              </a:ext>
            </a:extLst>
          </p:cNvPr>
          <p:cNvCxnSpPr>
            <a:stCxn id="6" idx="3"/>
          </p:cNvCxnSpPr>
          <p:nvPr/>
        </p:nvCxnSpPr>
        <p:spPr>
          <a:xfrm flipV="1">
            <a:off x="3807416" y="4869160"/>
            <a:ext cx="432048" cy="64807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29">
            <a:extLst>
              <a:ext uri="{FF2B5EF4-FFF2-40B4-BE49-F238E27FC236}">
                <a16:creationId xmlns:a16="http://schemas.microsoft.com/office/drawing/2014/main" id="{8F82F913-E0DA-6F40-0AB8-FBFA81A2201E}"/>
              </a:ext>
            </a:extLst>
          </p:cNvPr>
          <p:cNvSpPr/>
          <p:nvPr/>
        </p:nvSpPr>
        <p:spPr>
          <a:xfrm>
            <a:off x="1863200" y="4005064"/>
            <a:ext cx="1944216" cy="7200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Signal Conditioning</a:t>
            </a:r>
            <a:endParaRPr lang="it-IT"/>
          </a:p>
        </p:txBody>
      </p:sp>
      <p:cxnSp>
        <p:nvCxnSpPr>
          <p:cNvPr id="14" name="Straight Arrow Connector 31">
            <a:extLst>
              <a:ext uri="{FF2B5EF4-FFF2-40B4-BE49-F238E27FC236}">
                <a16:creationId xmlns:a16="http://schemas.microsoft.com/office/drawing/2014/main" id="{502A6E73-AC1C-6F98-7091-04F9B8EA83A2}"/>
              </a:ext>
            </a:extLst>
          </p:cNvPr>
          <p:cNvCxnSpPr>
            <a:stCxn id="6" idx="0"/>
            <a:endCxn id="10" idx="2"/>
          </p:cNvCxnSpPr>
          <p:nvPr/>
        </p:nvCxnSpPr>
        <p:spPr>
          <a:xfrm flipH="1" flipV="1">
            <a:off x="2835308" y="4725144"/>
            <a:ext cx="0" cy="432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43">
            <a:extLst>
              <a:ext uri="{FF2B5EF4-FFF2-40B4-BE49-F238E27FC236}">
                <a16:creationId xmlns:a16="http://schemas.microsoft.com/office/drawing/2014/main" id="{9BCF6BA8-74E6-15B7-2D4F-657D1D8E238C}"/>
              </a:ext>
            </a:extLst>
          </p:cNvPr>
          <p:cNvCxnSpPr>
            <a:endCxn id="10" idx="1"/>
          </p:cNvCxnSpPr>
          <p:nvPr/>
        </p:nvCxnSpPr>
        <p:spPr>
          <a:xfrm flipV="1">
            <a:off x="1215128" y="4365104"/>
            <a:ext cx="648072" cy="360040"/>
          </a:xfrm>
          <a:prstGeom prst="bentConnector3">
            <a:avLst>
              <a:gd name="adj1" fmla="val 50000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53">
            <a:extLst>
              <a:ext uri="{FF2B5EF4-FFF2-40B4-BE49-F238E27FC236}">
                <a16:creationId xmlns:a16="http://schemas.microsoft.com/office/drawing/2014/main" id="{D0C374C7-4CEB-615D-9154-EFD59708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48" y="5805264"/>
            <a:ext cx="1043608" cy="75553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7" name="Rectangle 34">
            <a:extLst>
              <a:ext uri="{FF2B5EF4-FFF2-40B4-BE49-F238E27FC236}">
                <a16:creationId xmlns:a16="http://schemas.microsoft.com/office/drawing/2014/main" id="{CA834081-260E-E19D-02A5-6335FB1BDE6C}"/>
              </a:ext>
            </a:extLst>
          </p:cNvPr>
          <p:cNvSpPr/>
          <p:nvPr/>
        </p:nvSpPr>
        <p:spPr>
          <a:xfrm>
            <a:off x="135008" y="4653136"/>
            <a:ext cx="1584176" cy="10081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Physical Features Measuring</a:t>
            </a:r>
            <a:endParaRPr lang="it-IT"/>
          </a:p>
        </p:txBody>
      </p:sp>
      <p:pic>
        <p:nvPicPr>
          <p:cNvPr id="18" name="Picture 57">
            <a:extLst>
              <a:ext uri="{FF2B5EF4-FFF2-40B4-BE49-F238E27FC236}">
                <a16:creationId xmlns:a16="http://schemas.microsoft.com/office/drawing/2014/main" id="{8C5C638E-3F35-C788-DD77-291344AD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5032" y="3717032"/>
            <a:ext cx="1521133" cy="1340768"/>
          </a:xfrm>
          <a:prstGeom prst="rect">
            <a:avLst/>
          </a:prstGeom>
        </p:spPr>
      </p:pic>
      <p:pic>
        <p:nvPicPr>
          <p:cNvPr id="19" name="Picture 59">
            <a:extLst>
              <a:ext uri="{FF2B5EF4-FFF2-40B4-BE49-F238E27FC236}">
                <a16:creationId xmlns:a16="http://schemas.microsoft.com/office/drawing/2014/main" id="{D04867FE-3A5B-EC7A-C284-B61F93142B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412" t="32800" b="13011"/>
          <a:stretch>
            <a:fillRect/>
          </a:stretch>
        </p:blipFill>
        <p:spPr>
          <a:xfrm>
            <a:off x="2079224" y="3356992"/>
            <a:ext cx="1456640" cy="68916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0" name="Rectangle 9">
            <a:extLst>
              <a:ext uri="{FF2B5EF4-FFF2-40B4-BE49-F238E27FC236}">
                <a16:creationId xmlns:a16="http://schemas.microsoft.com/office/drawing/2014/main" id="{ED160587-ADBA-F077-A0CF-EA35FD56CC62}"/>
              </a:ext>
            </a:extLst>
          </p:cNvPr>
          <p:cNvSpPr/>
          <p:nvPr/>
        </p:nvSpPr>
        <p:spPr>
          <a:xfrm>
            <a:off x="6327696" y="4509120"/>
            <a:ext cx="1656184" cy="72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Network Interface</a:t>
            </a:r>
          </a:p>
          <a:p>
            <a:pPr algn="ctr"/>
            <a:endParaRPr lang="it-IT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0FE9AFF-5C86-AABC-E0DB-03FA8F067C34}"/>
              </a:ext>
            </a:extLst>
          </p:cNvPr>
          <p:cNvSpPr/>
          <p:nvPr/>
        </p:nvSpPr>
        <p:spPr>
          <a:xfrm>
            <a:off x="4239464" y="4509120"/>
            <a:ext cx="1800200" cy="72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Processor  Algorithms Exec.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00304F-B8C4-CE6A-0940-4939525934FB}"/>
              </a:ext>
            </a:extLst>
          </p:cNvPr>
          <p:cNvSpPr/>
          <p:nvPr/>
        </p:nvSpPr>
        <p:spPr>
          <a:xfrm>
            <a:off x="4167456" y="5805264"/>
            <a:ext cx="1944216" cy="72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Memory </a:t>
            </a:r>
            <a:br>
              <a:rPr lang="it-IT"/>
            </a:br>
            <a:r>
              <a:rPr lang="it-IT"/>
              <a:t>Data Storage</a:t>
            </a:r>
          </a:p>
        </p:txBody>
      </p:sp>
      <p:pic>
        <p:nvPicPr>
          <p:cNvPr id="23" name="Picture 7">
            <a:extLst>
              <a:ext uri="{FF2B5EF4-FFF2-40B4-BE49-F238E27FC236}">
                <a16:creationId xmlns:a16="http://schemas.microsoft.com/office/drawing/2014/main" id="{060119D0-156F-BD4F-0B19-8C88BCE40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31752" y="4437112"/>
            <a:ext cx="1519684" cy="1109427"/>
          </a:xfrm>
          <a:prstGeom prst="rect">
            <a:avLst/>
          </a:prstGeom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DA77C423-1B8E-535C-1CD6-C4E8208D4D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095448" y="4293096"/>
            <a:ext cx="685876" cy="648072"/>
          </a:xfrm>
          <a:prstGeom prst="rect">
            <a:avLst/>
          </a:prstGeom>
        </p:spPr>
      </p:pic>
      <p:sp>
        <p:nvSpPr>
          <p:cNvPr id="25" name="Rectangle 12">
            <a:extLst>
              <a:ext uri="{FF2B5EF4-FFF2-40B4-BE49-F238E27FC236}">
                <a16:creationId xmlns:a16="http://schemas.microsoft.com/office/drawing/2014/main" id="{2F6A8923-5996-8BE0-F1B5-0DEC636EAA82}"/>
              </a:ext>
            </a:extLst>
          </p:cNvPr>
          <p:cNvSpPr/>
          <p:nvPr/>
        </p:nvSpPr>
        <p:spPr>
          <a:xfrm>
            <a:off x="4239464" y="3501008"/>
            <a:ext cx="1800200" cy="72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Local User</a:t>
            </a:r>
          </a:p>
          <a:p>
            <a:pPr algn="ctr"/>
            <a:r>
              <a:rPr lang="it-IT"/>
              <a:t>Interface</a:t>
            </a:r>
          </a:p>
        </p:txBody>
      </p:sp>
      <p:cxnSp>
        <p:nvCxnSpPr>
          <p:cNvPr id="26" name="Straight Arrow Connector 16">
            <a:extLst>
              <a:ext uri="{FF2B5EF4-FFF2-40B4-BE49-F238E27FC236}">
                <a16:creationId xmlns:a16="http://schemas.microsoft.com/office/drawing/2014/main" id="{7B74A99C-2327-2EB7-C31C-8EA28877C0E7}"/>
              </a:ext>
            </a:extLst>
          </p:cNvPr>
          <p:cNvCxnSpPr>
            <a:endCxn id="25" idx="2"/>
          </p:cNvCxnSpPr>
          <p:nvPr/>
        </p:nvCxnSpPr>
        <p:spPr>
          <a:xfrm flipH="1" flipV="1">
            <a:off x="5139564" y="4221088"/>
            <a:ext cx="0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7">
            <a:extLst>
              <a:ext uri="{FF2B5EF4-FFF2-40B4-BE49-F238E27FC236}">
                <a16:creationId xmlns:a16="http://schemas.microsoft.com/office/drawing/2014/main" id="{FEAB5E69-DDA0-F253-4166-0F4277A86080}"/>
              </a:ext>
            </a:extLst>
          </p:cNvPr>
          <p:cNvCxnSpPr/>
          <p:nvPr/>
        </p:nvCxnSpPr>
        <p:spPr>
          <a:xfrm>
            <a:off x="6039664" y="4869160"/>
            <a:ext cx="2880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56">
            <a:extLst>
              <a:ext uri="{FF2B5EF4-FFF2-40B4-BE49-F238E27FC236}">
                <a16:creationId xmlns:a16="http://schemas.microsoft.com/office/drawing/2014/main" id="{442097A9-B6C4-9C57-70B8-9A3ED9ABE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608" y="3068960"/>
            <a:ext cx="864096" cy="834470"/>
          </a:xfrm>
          <a:prstGeom prst="rect">
            <a:avLst/>
          </a:prstGeom>
        </p:spPr>
      </p:pic>
      <p:pic>
        <p:nvPicPr>
          <p:cNvPr id="29" name="Picture 22">
            <a:extLst>
              <a:ext uri="{FF2B5EF4-FFF2-40B4-BE49-F238E27FC236}">
                <a16:creationId xmlns:a16="http://schemas.microsoft.com/office/drawing/2014/main" id="{2BB04A06-02D9-BD26-7D94-229157F9C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535608" y="5373216"/>
            <a:ext cx="1152128" cy="1152128"/>
          </a:xfrm>
          <a:prstGeom prst="rect">
            <a:avLst/>
          </a:prstGeom>
        </p:spPr>
      </p:pic>
      <p:cxnSp>
        <p:nvCxnSpPr>
          <p:cNvPr id="30" name="Straight Arrow Connector 23">
            <a:extLst>
              <a:ext uri="{FF2B5EF4-FFF2-40B4-BE49-F238E27FC236}">
                <a16:creationId xmlns:a16="http://schemas.microsoft.com/office/drawing/2014/main" id="{B2F966C2-2BF1-9679-3184-5E58EB80E1FC}"/>
              </a:ext>
            </a:extLst>
          </p:cNvPr>
          <p:cNvCxnSpPr/>
          <p:nvPr/>
        </p:nvCxnSpPr>
        <p:spPr>
          <a:xfrm flipH="1" flipV="1">
            <a:off x="5139564" y="5229200"/>
            <a:ext cx="0" cy="5760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4">
            <a:extLst>
              <a:ext uri="{FF2B5EF4-FFF2-40B4-BE49-F238E27FC236}">
                <a16:creationId xmlns:a16="http://schemas.microsoft.com/office/drawing/2014/main" id="{46C1FA0A-1EF2-6080-D660-6E0CC6FADA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16" y="5877272"/>
            <a:ext cx="864096" cy="864096"/>
          </a:xfrm>
          <a:prstGeom prst="rect">
            <a:avLst/>
          </a:prstGeom>
        </p:spPr>
      </p:pic>
      <p:sp>
        <p:nvSpPr>
          <p:cNvPr id="32" name="Rectangle 28">
            <a:extLst>
              <a:ext uri="{FF2B5EF4-FFF2-40B4-BE49-F238E27FC236}">
                <a16:creationId xmlns:a16="http://schemas.microsoft.com/office/drawing/2014/main" id="{2F454FBF-F017-BEE0-0C78-D6377A1DA001}"/>
              </a:ext>
            </a:extLst>
          </p:cNvPr>
          <p:cNvSpPr/>
          <p:nvPr/>
        </p:nvSpPr>
        <p:spPr>
          <a:xfrm>
            <a:off x="1071112" y="6165304"/>
            <a:ext cx="936104" cy="360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Battery</a:t>
            </a:r>
            <a:endParaRPr lang="it-IT"/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83E82831-9ED8-30B5-EFBD-3F0D97C71011}"/>
              </a:ext>
            </a:extLst>
          </p:cNvPr>
          <p:cNvSpPr/>
          <p:nvPr/>
        </p:nvSpPr>
        <p:spPr>
          <a:xfrm>
            <a:off x="6471712" y="6309320"/>
            <a:ext cx="1440160" cy="423664"/>
          </a:xfrm>
          <a:prstGeom prst="rect">
            <a:avLst/>
          </a:prstGeom>
          <a:ln>
            <a:prstDash val="sysDash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Actuator</a:t>
            </a:r>
            <a:endParaRPr lang="it-IT"/>
          </a:p>
        </p:txBody>
      </p:sp>
      <p:cxnSp>
        <p:nvCxnSpPr>
          <p:cNvPr id="34" name="Straight Arrow Connector 40">
            <a:extLst>
              <a:ext uri="{FF2B5EF4-FFF2-40B4-BE49-F238E27FC236}">
                <a16:creationId xmlns:a16="http://schemas.microsoft.com/office/drawing/2014/main" id="{C51D3A58-22C6-C714-28F6-731D38BC9A44}"/>
              </a:ext>
            </a:extLst>
          </p:cNvPr>
          <p:cNvCxnSpPr/>
          <p:nvPr/>
        </p:nvCxnSpPr>
        <p:spPr>
          <a:xfrm flipH="1" flipV="1">
            <a:off x="6039664" y="5229200"/>
            <a:ext cx="1512168" cy="10801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What is Serial Communication and How it works? [Explained]">
            <a:extLst>
              <a:ext uri="{FF2B5EF4-FFF2-40B4-BE49-F238E27FC236}">
                <a16:creationId xmlns:a16="http://schemas.microsoft.com/office/drawing/2014/main" id="{DE61AF33-D1F8-4B2C-CD92-1C9B8E08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24494" r="2079" b="11651"/>
          <a:stretch>
            <a:fillRect/>
          </a:stretch>
        </p:blipFill>
        <p:spPr bwMode="auto">
          <a:xfrm>
            <a:off x="5059638" y="1391172"/>
            <a:ext cx="3819352" cy="140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961316"/>
      </p:ext>
    </p:extLst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IoT Nodes Capture</a:t>
            </a:r>
          </a:p>
        </p:txBody>
      </p:sp>
      <p:pic>
        <p:nvPicPr>
          <p:cNvPr id="5122" name="Picture 2" descr="Hacker Anonymous Mask - Free GIF on Pixabay - Pixabay">
            <a:extLst>
              <a:ext uri="{FF2B5EF4-FFF2-40B4-BE49-F238E27FC236}">
                <a16:creationId xmlns:a16="http://schemas.microsoft.com/office/drawing/2014/main" id="{5491082E-E09A-C829-128C-6227E08DA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68760"/>
            <a:ext cx="1768026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lectronics | Free Full-Text | Automatic Failure Recovery for  Container-Based IoT Edge Applications">
            <a:extLst>
              <a:ext uri="{FF2B5EF4-FFF2-40B4-BE49-F238E27FC236}">
                <a16:creationId xmlns:a16="http://schemas.microsoft.com/office/drawing/2014/main" id="{EF93FCDA-7D3E-A447-FCD3-79951326F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1312" y="2984575"/>
            <a:ext cx="2911259" cy="1682566"/>
          </a:xfrm>
          <a:prstGeom prst="round1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mium Photo | Monster zombie hand cinder isolated on white.">
            <a:extLst>
              <a:ext uri="{FF2B5EF4-FFF2-40B4-BE49-F238E27FC236}">
                <a16:creationId xmlns:a16="http://schemas.microsoft.com/office/drawing/2014/main" id="{7DD3C360-36FD-69BE-70AA-9985022A3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541639">
            <a:off x="1165873" y="2406701"/>
            <a:ext cx="1474323" cy="1261212"/>
          </a:xfrm>
          <a:prstGeom prst="plaque">
            <a:avLst>
              <a:gd name="adj" fmla="val 300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 descr="Immagine che contiene interni, tavolo, sedendo, scrivania&#10;&#10;Descrizione generata automaticamente">
            <a:extLst>
              <a:ext uri="{FF2B5EF4-FFF2-40B4-BE49-F238E27FC236}">
                <a16:creationId xmlns:a16="http://schemas.microsoft.com/office/drawing/2014/main" id="{118358C9-D423-1CD8-6A74-11EB936435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4" b="18116"/>
          <a:stretch>
            <a:fillRect/>
          </a:stretch>
        </p:blipFill>
        <p:spPr>
          <a:xfrm>
            <a:off x="90481" y="4909901"/>
            <a:ext cx="1956442" cy="18722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DD3B17-6D1B-56E8-5892-70505B2CD3B8}"/>
              </a:ext>
            </a:extLst>
          </p:cNvPr>
          <p:cNvSpPr txBox="1"/>
          <p:nvPr/>
        </p:nvSpPr>
        <p:spPr>
          <a:xfrm>
            <a:off x="135008" y="1393120"/>
            <a:ext cx="882948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30388" algn="just"/>
            <a:r>
              <a:rPr lang="en-GB" sz="2000" b="1"/>
              <a:t>One of the possible attacks to the IoT devices is the node capture: an adversary gains full control of IoT devices through direct physical access.</a:t>
            </a:r>
          </a:p>
          <a:p>
            <a:pPr algn="just"/>
            <a:endParaRPr lang="en-GB" sz="2000" b="1"/>
          </a:p>
          <a:p>
            <a:pPr marL="2898775" algn="just"/>
            <a:r>
              <a:rPr lang="en-GB" sz="2000" b="1"/>
              <a:t>The impact of this attack can be marginal if negligible information is stolen, or greater if routing, data provisioning and/or other critical capabilities are affected.</a:t>
            </a:r>
          </a:p>
          <a:p>
            <a:pPr marL="2898775" algn="just"/>
            <a:endParaRPr lang="en-GB" sz="3600" b="1"/>
          </a:p>
          <a:p>
            <a:pPr marL="2000250" algn="just"/>
            <a:r>
              <a:rPr lang="en-GB" sz="2000" b="1"/>
              <a:t>Devices expose communication interfaces to be exploited to gain access to the device and perform malicious actions, such as gain logs or unauthenticated root shell on the target device.</a:t>
            </a:r>
          </a:p>
          <a:p>
            <a:pPr marL="11113" algn="just"/>
            <a:endParaRPr lang="en-GB" sz="2000" b="1"/>
          </a:p>
          <a:p>
            <a:pPr marL="2000250" algn="just"/>
            <a:r>
              <a:rPr lang="en-GB" sz="2000" b="1"/>
              <a:t>An internal inspection is performed by opening it up and looking at its internal components, or the Federal Communication Commission (FCC) ID may come in help by querying a db available on line with valuable infos.</a:t>
            </a:r>
          </a:p>
          <a:p>
            <a:pPr algn="just"/>
            <a:endParaRPr lang="en-GB" sz="2000" b="1"/>
          </a:p>
        </p:txBody>
      </p:sp>
    </p:spTree>
    <p:extLst>
      <p:ext uri="{BB962C8B-B14F-4D97-AF65-F5344CB8AC3E}">
        <p14:creationId xmlns:p14="http://schemas.microsoft.com/office/powerpoint/2010/main" val="3899758218"/>
      </p:ext>
    </p:extLst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Serial Comm in IoT Nodes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DD3B17-6D1B-56E8-5892-70505B2CD3B8}"/>
              </a:ext>
            </a:extLst>
          </p:cNvPr>
          <p:cNvSpPr txBox="1"/>
          <p:nvPr/>
        </p:nvSpPr>
        <p:spPr>
          <a:xfrm>
            <a:off x="135008" y="1581760"/>
            <a:ext cx="5808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/>
              <a:t>Arduino board is equipped with pins for the UART, SPI and I</a:t>
            </a:r>
            <a:r>
              <a:rPr lang="en-GB" sz="2000" b="1" baseline="30000"/>
              <a:t>2</a:t>
            </a:r>
            <a:r>
              <a:rPr lang="en-GB" sz="2000" b="1"/>
              <a:t>C protocols. These protocols can be used during bootstrapping to make a dump of the firmware running on the node, or to intercept messages exchanged among the node components.</a:t>
            </a:r>
          </a:p>
        </p:txBody>
      </p:sp>
      <p:pic>
        <p:nvPicPr>
          <p:cNvPr id="3074" name="Picture 2" descr="Arduino Usart In Arduino Uno | Arduino">
            <a:extLst>
              <a:ext uri="{FF2B5EF4-FFF2-40B4-BE49-F238E27FC236}">
                <a16:creationId xmlns:a16="http://schemas.microsoft.com/office/drawing/2014/main" id="{34F0A4BB-CC8C-7772-71D3-93E96D86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0005" y="3094230"/>
            <a:ext cx="2745603" cy="278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695664C-92A3-DC09-CDDD-389760E7D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5608" y="3955838"/>
            <a:ext cx="352839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2C Communication between Two Arduino Boards">
            <a:extLst>
              <a:ext uri="{FF2B5EF4-FFF2-40B4-BE49-F238E27FC236}">
                <a16:creationId xmlns:a16="http://schemas.microsoft.com/office/drawing/2014/main" id="{A48CD08D-1B3D-A939-C8C0-CF8BDAC0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928" y="1417638"/>
            <a:ext cx="3189232" cy="25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3154FE-F602-6CF7-81BD-CAA81EABD767}"/>
              </a:ext>
            </a:extLst>
          </p:cNvPr>
          <p:cNvSpPr txBox="1"/>
          <p:nvPr/>
        </p:nvSpPr>
        <p:spPr>
          <a:xfrm>
            <a:off x="8342177" y="1788348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solidFill>
                  <a:srgbClr val="FF0000"/>
                </a:solidFill>
              </a:rPr>
              <a:t>I</a:t>
            </a:r>
            <a:r>
              <a:rPr lang="it-IT" sz="1600" baseline="30000">
                <a:solidFill>
                  <a:srgbClr val="FF0000"/>
                </a:solidFill>
              </a:rPr>
              <a:t>2</a:t>
            </a:r>
            <a:r>
              <a:rPr lang="it-IT" sz="1600">
                <a:solidFill>
                  <a:srgbClr val="FF0000"/>
                </a:solidFill>
              </a:rPr>
              <a:t>C pins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8019177-B9A2-F67B-0FC6-481A67371593}"/>
              </a:ext>
            </a:extLst>
          </p:cNvPr>
          <p:cNvSpPr txBox="1"/>
          <p:nvPr/>
        </p:nvSpPr>
        <p:spPr>
          <a:xfrm>
            <a:off x="5796136" y="319303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solidFill>
                  <a:srgbClr val="FF0000"/>
                </a:solidFill>
              </a:rPr>
              <a:t>I</a:t>
            </a:r>
            <a:r>
              <a:rPr lang="it-IT" sz="1600" baseline="30000">
                <a:solidFill>
                  <a:srgbClr val="FF0000"/>
                </a:solidFill>
              </a:rPr>
              <a:t>2</a:t>
            </a:r>
            <a:r>
              <a:rPr lang="it-IT" sz="1600">
                <a:solidFill>
                  <a:srgbClr val="FF0000"/>
                </a:solidFill>
              </a:rPr>
              <a:t>C pins</a:t>
            </a:r>
          </a:p>
        </p:txBody>
      </p:sp>
    </p:spTree>
    <p:extLst>
      <p:ext uri="{BB962C8B-B14F-4D97-AF65-F5344CB8AC3E}">
        <p14:creationId xmlns:p14="http://schemas.microsoft.com/office/powerpoint/2010/main" val="3860269654"/>
      </p:ext>
    </p:extLst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Serial Comm in IoT Nodes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DD3B17-6D1B-56E8-5892-70505B2CD3B8}"/>
              </a:ext>
            </a:extLst>
          </p:cNvPr>
          <p:cNvSpPr txBox="1"/>
          <p:nvPr/>
        </p:nvSpPr>
        <p:spPr>
          <a:xfrm>
            <a:off x="135008" y="1581760"/>
            <a:ext cx="5808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/>
              <a:t>Arduino board is equipped with pins for the UART, SPI and I</a:t>
            </a:r>
            <a:r>
              <a:rPr lang="en-GB" sz="2000" b="1" baseline="30000"/>
              <a:t>2</a:t>
            </a:r>
            <a:r>
              <a:rPr lang="en-GB" sz="2000" b="1"/>
              <a:t>C protocols. These protocols can be used during bootstrapping to make a dump of the firmware running on the node, or to intercept messages exchanged among the node components.</a:t>
            </a:r>
          </a:p>
        </p:txBody>
      </p:sp>
      <p:pic>
        <p:nvPicPr>
          <p:cNvPr id="3074" name="Picture 2" descr="Arduino Usart In Arduino Uno | Arduino">
            <a:extLst>
              <a:ext uri="{FF2B5EF4-FFF2-40B4-BE49-F238E27FC236}">
                <a16:creationId xmlns:a16="http://schemas.microsoft.com/office/drawing/2014/main" id="{34F0A4BB-CC8C-7772-71D3-93E96D86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0005" y="3094230"/>
            <a:ext cx="2745603" cy="278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695664C-92A3-DC09-CDDD-389760E7D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5608" y="3955838"/>
            <a:ext cx="3528392" cy="29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2C Communication between Two Arduino Boards">
            <a:extLst>
              <a:ext uri="{FF2B5EF4-FFF2-40B4-BE49-F238E27FC236}">
                <a16:creationId xmlns:a16="http://schemas.microsoft.com/office/drawing/2014/main" id="{A48CD08D-1B3D-A939-C8C0-CF8BDAC0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928" y="1417638"/>
            <a:ext cx="3189232" cy="256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3154FE-F602-6CF7-81BD-CAA81EABD767}"/>
              </a:ext>
            </a:extLst>
          </p:cNvPr>
          <p:cNvSpPr txBox="1"/>
          <p:nvPr/>
        </p:nvSpPr>
        <p:spPr>
          <a:xfrm>
            <a:off x="8342177" y="1788348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solidFill>
                  <a:srgbClr val="FF0000"/>
                </a:solidFill>
              </a:rPr>
              <a:t>I</a:t>
            </a:r>
            <a:r>
              <a:rPr lang="it-IT" sz="1600" baseline="30000">
                <a:solidFill>
                  <a:srgbClr val="FF0000"/>
                </a:solidFill>
              </a:rPr>
              <a:t>2</a:t>
            </a:r>
            <a:r>
              <a:rPr lang="it-IT" sz="1600">
                <a:solidFill>
                  <a:srgbClr val="FF0000"/>
                </a:solidFill>
              </a:rPr>
              <a:t>C pins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8019177-B9A2-F67B-0FC6-481A67371593}"/>
              </a:ext>
            </a:extLst>
          </p:cNvPr>
          <p:cNvSpPr txBox="1"/>
          <p:nvPr/>
        </p:nvSpPr>
        <p:spPr>
          <a:xfrm>
            <a:off x="5796136" y="3193032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solidFill>
                  <a:srgbClr val="FF0000"/>
                </a:solidFill>
              </a:rPr>
              <a:t>I</a:t>
            </a:r>
            <a:r>
              <a:rPr lang="it-IT" sz="1600" baseline="30000">
                <a:solidFill>
                  <a:srgbClr val="FF0000"/>
                </a:solidFill>
              </a:rPr>
              <a:t>2</a:t>
            </a:r>
            <a:r>
              <a:rPr lang="it-IT" sz="1600">
                <a:solidFill>
                  <a:srgbClr val="FF0000"/>
                </a:solidFill>
              </a:rPr>
              <a:t>C pins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7B7668F-62AD-5EB8-683D-A4AFEA62C5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60" r="9812"/>
          <a:stretch>
            <a:fillRect/>
          </a:stretch>
        </p:blipFill>
        <p:spPr>
          <a:xfrm rot="5400000">
            <a:off x="-222404" y="4470410"/>
            <a:ext cx="2659855" cy="194503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146B16-5665-5820-E80E-B0B57E0CB897}"/>
              </a:ext>
            </a:extLst>
          </p:cNvPr>
          <p:cNvSpPr txBox="1"/>
          <p:nvPr/>
        </p:nvSpPr>
        <p:spPr>
          <a:xfrm>
            <a:off x="2080040" y="5861453"/>
            <a:ext cx="35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/>
              <a:t>The Attify Badge is a multipurpose tool for hacking by means of serial comm.</a:t>
            </a:r>
          </a:p>
        </p:txBody>
      </p:sp>
    </p:spTree>
    <p:extLst>
      <p:ext uri="{BB962C8B-B14F-4D97-AF65-F5344CB8AC3E}">
        <p14:creationId xmlns:p14="http://schemas.microsoft.com/office/powerpoint/2010/main" val="1735580087"/>
      </p:ext>
    </p:extLst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SPI Exploitation</a:t>
            </a:r>
          </a:p>
        </p:txBody>
      </p:sp>
      <p:pic>
        <p:nvPicPr>
          <p:cNvPr id="4" name="save">
            <a:hlinkClick action="ppaction://media"/>
            <a:extLst>
              <a:ext uri="{FF2B5EF4-FFF2-40B4-BE49-F238E27FC236}">
                <a16:creationId xmlns:a16="http://schemas.microsoft.com/office/drawing/2014/main" id="{013B1E2C-7699-4846-028B-1F58EF4E18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7929" y="1484784"/>
            <a:ext cx="8848142" cy="497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63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>
          <p:custDataLst>
            <p:tags r:id="rId3"/>
          </p:custDataLst>
        </p:nvPr>
      </p:nvGrpSpPr>
      <p:grpSpPr>
        <a:xfrm>
          <a:off x="0" y="0"/>
          <a: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21CAA5D-C844-CB42-A66C-0B9C6AE6C7D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7200" y="274638"/>
            <a:ext cx="9299376" cy="1143000"/>
          </a:xfrm>
        </p:spPr>
        <p:txBody>
          <a:bodyPr>
            <a:normAutofit/>
          </a:bodyPr>
          <a:lstStyle/>
          <a:p>
            <a:pPr algn="l"/>
            <a:r>
              <a:rPr lang="en-US"/>
              <a:t>::.. SPI Exploitation</a:t>
            </a:r>
          </a:p>
        </p:txBody>
      </p:sp>
      <p:pic>
        <p:nvPicPr>
          <p:cNvPr id="2" name="Picture 1" descr="page195image48108000">
            <a:extLst>
              <a:ext uri="{FF2B5EF4-FFF2-40B4-BE49-F238E27FC236}">
                <a16:creationId xmlns:a16="http://schemas.microsoft.com/office/drawing/2014/main" id="{05DAB335-35EF-91FD-16A2-8A0F2F4A5918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059" y="1340768"/>
            <a:ext cx="5454458" cy="32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page196image48121680">
            <a:extLst>
              <a:ext uri="{FF2B5EF4-FFF2-40B4-BE49-F238E27FC236}">
                <a16:creationId xmlns:a16="http://schemas.microsoft.com/office/drawing/2014/main" id="{D4F0714C-7586-ED90-4E28-2ACA7767A471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1683" y="2708920"/>
            <a:ext cx="3254813" cy="82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ccia circolare in giù 4">
            <a:extLst>
              <a:ext uri="{FF2B5EF4-FFF2-40B4-BE49-F238E27FC236}">
                <a16:creationId xmlns:a16="http://schemas.microsoft.com/office/drawing/2014/main" id="{7039A1F4-FCB2-67E5-A68B-3A90C6C28C5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349635" y="1752248"/>
            <a:ext cx="2120244" cy="731520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158484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UNIQUEID" val="1"/>
</p:tagLst>
</file>

<file path=ppt/tags/tag10.xml><?xml version="1.0" encoding="utf-8"?>
<p:tagLst xmlns:p="http://schemas.openxmlformats.org/presentationml/2006/main">
  <p:tag name="AS_UNIQUEID" val="10"/>
</p:tagLst>
</file>

<file path=ppt/tags/tag11.xml><?xml version="1.0" encoding="utf-8"?>
<p:tagLst xmlns:p="http://schemas.openxmlformats.org/presentationml/2006/main">
  <p:tag name="AS_UNIQUEID" val="11"/>
</p:tagLst>
</file>

<file path=ppt/tags/tag12.xml><?xml version="1.0" encoding="utf-8"?>
<p:tagLst xmlns:p="http://schemas.openxmlformats.org/presentationml/2006/main">
  <p:tag name="AS_UNIQUEID" val="12"/>
</p:tagLst>
</file>

<file path=ppt/tags/tag13.xml><?xml version="1.0" encoding="utf-8"?>
<p:tagLst xmlns:p="http://schemas.openxmlformats.org/presentationml/2006/main">
  <p:tag name="AS_UNIQUEID" val="13"/>
</p:tagLst>
</file>

<file path=ppt/tags/tag14.xml><?xml version="1.0" encoding="utf-8"?>
<p:tagLst xmlns:p="http://schemas.openxmlformats.org/presentationml/2006/main">
  <p:tag name="AS_UNIQUEID" val="14"/>
</p:tagLst>
</file>

<file path=ppt/tags/tag15.xml><?xml version="1.0" encoding="utf-8"?>
<p:tagLst xmlns:p="http://schemas.openxmlformats.org/presentationml/2006/main">
  <p:tag name="AS_UNIQUEID" val="15"/>
</p:tagLst>
</file>

<file path=ppt/tags/tag16.xml><?xml version="1.0" encoding="utf-8"?>
<p:tagLst xmlns:p="http://schemas.openxmlformats.org/presentationml/2006/main">
  <p:tag name="AS_UNIQUEID" val="16"/>
</p:tagLst>
</file>

<file path=ppt/tags/tag17.xml><?xml version="1.0" encoding="utf-8"?>
<p:tagLst xmlns:p="http://schemas.openxmlformats.org/presentationml/2006/main">
  <p:tag name="AS_UNIQUEID" val="17"/>
</p:tagLst>
</file>

<file path=ppt/tags/tag18.xml><?xml version="1.0" encoding="utf-8"?>
<p:tagLst xmlns:p="http://schemas.openxmlformats.org/presentationml/2006/main">
  <p:tag name="AS_UNIQUEID" val="18"/>
</p:tagLst>
</file>

<file path=ppt/tags/tag19.xml><?xml version="1.0" encoding="utf-8"?>
<p:tagLst xmlns:p="http://schemas.openxmlformats.org/presentationml/2006/main">
  <p:tag name="AS_UNIQUEID" val="19"/>
</p:tagLst>
</file>

<file path=ppt/tags/tag2.xml><?xml version="1.0" encoding="utf-8"?>
<p:tagLst xmlns:p="http://schemas.openxmlformats.org/presentationml/2006/main">
  <p:tag name="AS_UNIQUEID" val="2"/>
</p:tagLst>
</file>

<file path=ppt/tags/tag20.xml><?xml version="1.0" encoding="utf-8"?>
<p:tagLst xmlns:p="http://schemas.openxmlformats.org/presentationml/2006/main">
  <p:tag name="AS_UNIQUEID" val="20"/>
</p:tagLst>
</file>

<file path=ppt/tags/tag21.xml><?xml version="1.0" encoding="utf-8"?>
<p:tagLst xmlns:p="http://schemas.openxmlformats.org/presentationml/2006/main">
  <p:tag name="AS_UNIQUEID" val="21"/>
</p:tagLst>
</file>

<file path=ppt/tags/tag22.xml><?xml version="1.0" encoding="utf-8"?>
<p:tagLst xmlns:p="http://schemas.openxmlformats.org/presentationml/2006/main">
  <p:tag name="AS_UNIQUEID" val="22"/>
</p:tagLst>
</file>

<file path=ppt/tags/tag23.xml><?xml version="1.0" encoding="utf-8"?>
<p:tagLst xmlns:p="http://schemas.openxmlformats.org/presentationml/2006/main">
  <p:tag name="AS_UNIQUEID" val="23"/>
</p:tagLst>
</file>

<file path=ppt/tags/tag24.xml><?xml version="1.0" encoding="utf-8"?>
<p:tagLst xmlns:p="http://schemas.openxmlformats.org/presentationml/2006/main">
  <p:tag name="AS_UNIQUEID" val="24"/>
</p:tagLst>
</file>

<file path=ppt/tags/tag25.xml><?xml version="1.0" encoding="utf-8"?>
<p:tagLst xmlns:p="http://schemas.openxmlformats.org/presentationml/2006/main">
  <p:tag name="AS_UNIQUEID" val="25"/>
</p:tagLst>
</file>

<file path=ppt/tags/tag26.xml><?xml version="1.0" encoding="utf-8"?>
<p:tagLst xmlns:p="http://schemas.openxmlformats.org/presentationml/2006/main">
  <p:tag name="AS_UNIQUEID" val="26"/>
</p:tagLst>
</file>

<file path=ppt/tags/tag27.xml><?xml version="1.0" encoding="utf-8"?>
<p:tagLst xmlns:p="http://schemas.openxmlformats.org/presentationml/2006/main">
  <p:tag name="AS_UNIQUEID" val="27"/>
</p:tagLst>
</file>

<file path=ppt/tags/tag28.xml><?xml version="1.0" encoding="utf-8"?>
<p:tagLst xmlns:p="http://schemas.openxmlformats.org/presentationml/2006/main">
  <p:tag name="AS_UNIQUEID" val="28"/>
</p:tagLst>
</file>

<file path=ppt/tags/tag29.xml><?xml version="1.0" encoding="utf-8"?>
<p:tagLst xmlns:p="http://schemas.openxmlformats.org/presentationml/2006/main">
  <p:tag name="AS_UNIQUEID" val="29"/>
</p:tagLst>
</file>

<file path=ppt/tags/tag3.xml><?xml version="1.0" encoding="utf-8"?>
<p:tagLst xmlns:p="http://schemas.openxmlformats.org/presentationml/2006/main">
  <p:tag name="AS_UNIQUEID" val="3"/>
</p:tagLst>
</file>

<file path=ppt/tags/tag30.xml><?xml version="1.0" encoding="utf-8"?>
<p:tagLst xmlns:p="http://schemas.openxmlformats.org/presentationml/2006/main">
  <p:tag name="AS_UNIQUEID" val="30"/>
</p:tagLst>
</file>

<file path=ppt/tags/tag31.xml><?xml version="1.0" encoding="utf-8"?>
<p:tagLst xmlns:p="http://schemas.openxmlformats.org/presentationml/2006/main">
  <p:tag name="AS_UNIQUEID" val="31"/>
</p:tagLst>
</file>

<file path=ppt/tags/tag32.xml><?xml version="1.0" encoding="utf-8"?>
<p:tagLst xmlns:p="http://schemas.openxmlformats.org/presentationml/2006/main">
  <p:tag name="AS_UNIQUEID" val="32"/>
</p:tagLst>
</file>

<file path=ppt/tags/tag33.xml><?xml version="1.0" encoding="utf-8"?>
<p:tagLst xmlns:p="http://schemas.openxmlformats.org/presentationml/2006/main">
  <p:tag name="AS_UNIQUEID" val="33"/>
</p:tagLst>
</file>

<file path=ppt/tags/tag34.xml><?xml version="1.0" encoding="utf-8"?>
<p:tagLst xmlns:p="http://schemas.openxmlformats.org/presentationml/2006/main">
  <p:tag name="AS_UNIQUEID" val="34"/>
</p:tagLst>
</file>

<file path=ppt/tags/tag35.xml><?xml version="1.0" encoding="utf-8"?>
<p:tagLst xmlns:p="http://schemas.openxmlformats.org/presentationml/2006/main">
  <p:tag name="AS_UNIQUEID" val="35"/>
</p:tagLst>
</file>

<file path=ppt/tags/tag36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ags/tag4.xml><?xml version="1.0" encoding="utf-8"?>
<p:tagLst xmlns:p="http://schemas.openxmlformats.org/presentationml/2006/main">
  <p:tag name="AS_UNIQUEID" val="4"/>
</p:tagLst>
</file>

<file path=ppt/tags/tag5.xml><?xml version="1.0" encoding="utf-8"?>
<p:tagLst xmlns:p="http://schemas.openxmlformats.org/presentationml/2006/main">
  <p:tag name="AS_UNIQUEID" val="5"/>
</p:tagLst>
</file>

<file path=ppt/tags/tag6.xml><?xml version="1.0" encoding="utf-8"?>
<p:tagLst xmlns:p="http://schemas.openxmlformats.org/presentationml/2006/main">
  <p:tag name="AS_UNIQUEID" val="6"/>
</p:tagLst>
</file>

<file path=ppt/tags/tag7.xml><?xml version="1.0" encoding="utf-8"?>
<p:tagLst xmlns:p="http://schemas.openxmlformats.org/presentationml/2006/main">
  <p:tag name="AS_UNIQUEID" val="7"/>
</p:tagLst>
</file>

<file path=ppt/tags/tag8.xml><?xml version="1.0" encoding="utf-8"?>
<p:tagLst xmlns:p="http://schemas.openxmlformats.org/presentationml/2006/main">
  <p:tag name="AS_UNIQUEID" val="8"/>
</p:tagLst>
</file>

<file path=ppt/tags/tag9.xml><?xml version="1.0" encoding="utf-8"?>
<p:tagLst xmlns:p="http://schemas.openxmlformats.org/presentationml/2006/main">
  <p:tag name="AS_UNIQUEID" val="9"/>
</p:tagLst>
</file>

<file path=ppt/theme/theme1.xml><?xml version="1.0" encoding="utf-8"?>
<a:theme xmlns:r="http://schemas.openxmlformats.org/officeDocument/2006/relationships"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43</Paragraphs>
  <Slides>11</Slides>
  <Notes>8</Notes>
  <TotalTime>26327</TotalTime>
  <HiddenSlides>0</HiddenSlides>
  <MMClips>1</MMClips>
  <ScaleCrop>0</ScaleCrop>
  <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baseType="lpstr" size="16">
      <vt:lpstr>Arial</vt:lpstr>
      <vt:lpstr>Calibri</vt:lpstr>
      <vt:lpstr>Cambria</vt:lpstr>
      <vt:lpstr>ＭＳ 明朝</vt:lpstr>
      <vt:lpstr>Tema di Office</vt:lpstr>
      <vt:lpstr>Hacking firmware andcommunications in IoT systems</vt:lpstr>
      <vt:lpstr>::.. Landscape of IoT security</vt:lpstr>
      <vt:lpstr>::.. Landscape of IoT security</vt:lpstr>
      <vt:lpstr>::.. Serial Comm in IoT Nodes</vt:lpstr>
      <vt:lpstr>::.. IoT Nodes Capture</vt:lpstr>
      <vt:lpstr>::.. Serial Comm in IoT Nodes</vt:lpstr>
      <vt:lpstr>::.. Serial Comm in IoT Nodes</vt:lpstr>
      <vt:lpstr>::.. SPI Exploitation</vt:lpstr>
      <vt:lpstr>::.. SPI Exploitation</vt:lpstr>
      <vt:lpstr>::.. BT Communications</vt:lpstr>
      <vt:lpstr>::.. BT Communications Hacking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Presentazione standard di PowerPoint</dc:title>
  <dc:creator>DigiPat</dc:creator>
  <cp:lastModifiedBy>Christiancarmine ESPOSITO</cp:lastModifiedBy>
  <cp:revision>699</cp:revision>
  <cp:lastPrinted>2019-10-31T13:27:59.000</cp:lastPrinted>
  <dcterms:created xsi:type="dcterms:W3CDTF">2015-07-06T12:36:49Z</dcterms:created>
  <dcterms:modified xsi:type="dcterms:W3CDTF">2023-11-30T13:57:23Z</dcterms:modified>
</cp:coreProperties>
</file>